
<file path=[Content_Types].xml><?xml version="1.0" encoding="utf-8"?>
<Types xmlns="http://schemas.openxmlformats.org/package/2006/content-types">
  <Default Extension="jpeg" ContentType="image/jpeg"/>
  <Default Extension="jpg" ContentType="image/pn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3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4.xml" ContentType="application/vnd.openxmlformats-officedocument.presentationml.notesSlide+xml"/>
  <Override PartName="/ppt/comments/comment3.xml" ContentType="application/vnd.openxmlformats-officedocument.presentationml.comment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handoutMasterIdLst>
    <p:handoutMasterId r:id="rId36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6" r:id="rId11"/>
    <p:sldId id="291" r:id="rId12"/>
    <p:sldId id="268" r:id="rId13"/>
    <p:sldId id="269" r:id="rId14"/>
    <p:sldId id="271" r:id="rId15"/>
    <p:sldId id="290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92" r:id="rId33"/>
    <p:sldId id="293" r:id="rId34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eo rob" initials="gr" lastIdx="8" clrIdx="0">
    <p:extLst>
      <p:ext uri="{19B8F6BF-5375-455C-9EA6-DF929625EA0E}">
        <p15:presenceInfo xmlns:p15="http://schemas.microsoft.com/office/powerpoint/2012/main" userId="ae7b1aa06c818f0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8E380DE-52FE-470B-9366-D670632FDECC}" v="551" dt="2020-07-09T07:02:05.63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843" autoAdjust="0"/>
  </p:normalViewPr>
  <p:slideViewPr>
    <p:cSldViewPr snapToGrid="0">
      <p:cViewPr varScale="1">
        <p:scale>
          <a:sx n="81" d="100"/>
          <a:sy n="81" d="100"/>
        </p:scale>
        <p:origin x="75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eo rob" userId="ae7b1aa06c818f0a" providerId="LiveId" clId="{D8E380DE-52FE-470B-9366-D670632FDECC}"/>
    <pc:docChg chg="undo custSel mod addSld delSld modSld sldOrd addMainMaster delMainMaster">
      <pc:chgData name="geo rob" userId="ae7b1aa06c818f0a" providerId="LiveId" clId="{D8E380DE-52FE-470B-9366-D670632FDECC}" dt="2020-07-09T12:05:22.277" v="11237" actId="20577"/>
      <pc:docMkLst>
        <pc:docMk/>
      </pc:docMkLst>
      <pc:sldChg chg="addSp delSp modSp mod setBg modClrScheme setClrOvrMap delDesignElem chgLayout modNotesTx">
        <pc:chgData name="geo rob" userId="ae7b1aa06c818f0a" providerId="LiveId" clId="{D8E380DE-52FE-470B-9366-D670632FDECC}" dt="2020-07-07T10:06:27.858" v="9717" actId="113"/>
        <pc:sldMkLst>
          <pc:docMk/>
          <pc:sldMk cId="1718517664" sldId="256"/>
        </pc:sldMkLst>
        <pc:spChg chg="mod ord">
          <ac:chgData name="geo rob" userId="ae7b1aa06c818f0a" providerId="LiveId" clId="{D8E380DE-52FE-470B-9366-D670632FDECC}" dt="2020-07-07T10:06:27.858" v="9717" actId="113"/>
          <ac:spMkLst>
            <pc:docMk/>
            <pc:sldMk cId="1718517664" sldId="256"/>
            <ac:spMk id="2" creationId="{0293E0C0-B22C-4D58-BBE3-F429AB5A9289}"/>
          </ac:spMkLst>
        </pc:spChg>
        <pc:spChg chg="mod ord">
          <ac:chgData name="geo rob" userId="ae7b1aa06c818f0a" providerId="LiveId" clId="{D8E380DE-52FE-470B-9366-D670632FDECC}" dt="2020-07-05T18:01:02.811" v="8213" actId="14100"/>
          <ac:spMkLst>
            <pc:docMk/>
            <pc:sldMk cId="1718517664" sldId="256"/>
            <ac:spMk id="3" creationId="{8B9F90E2-A164-4C7A-BE4B-01379A478550}"/>
          </ac:spMkLst>
        </pc:spChg>
        <pc:spChg chg="add del">
          <ac:chgData name="geo rob" userId="ae7b1aa06c818f0a" providerId="LiveId" clId="{D8E380DE-52FE-470B-9366-D670632FDECC}" dt="2020-07-03T07:21:56.255" v="221" actId="26606"/>
          <ac:spMkLst>
            <pc:docMk/>
            <pc:sldMk cId="1718517664" sldId="256"/>
            <ac:spMk id="8" creationId="{362D44EE-C852-4460-B8B5-C4F2BC20510C}"/>
          </ac:spMkLst>
        </pc:spChg>
        <pc:spChg chg="add del">
          <ac:chgData name="geo rob" userId="ae7b1aa06c818f0a" providerId="LiveId" clId="{D8E380DE-52FE-470B-9366-D670632FDECC}" dt="2020-07-03T07:21:00.291" v="214" actId="26606"/>
          <ac:spMkLst>
            <pc:docMk/>
            <pc:sldMk cId="1718517664" sldId="256"/>
            <ac:spMk id="9" creationId="{E91DC736-0EF8-4F87-9146-EBF1D2EE4D3D}"/>
          </ac:spMkLst>
        </pc:spChg>
        <pc:spChg chg="add del">
          <ac:chgData name="geo rob" userId="ae7b1aa06c818f0a" providerId="LiveId" clId="{D8E380DE-52FE-470B-9366-D670632FDECC}" dt="2020-07-03T07:21:56.255" v="221" actId="26606"/>
          <ac:spMkLst>
            <pc:docMk/>
            <pc:sldMk cId="1718517664" sldId="256"/>
            <ac:spMk id="10" creationId="{658970D8-8D1D-4B5C-894B-E871CC86543D}"/>
          </ac:spMkLst>
        </pc:spChg>
        <pc:spChg chg="add del">
          <ac:chgData name="geo rob" userId="ae7b1aa06c818f0a" providerId="LiveId" clId="{D8E380DE-52FE-470B-9366-D670632FDECC}" dt="2020-07-03T07:21:00.291" v="214" actId="26606"/>
          <ac:spMkLst>
            <pc:docMk/>
            <pc:sldMk cId="1718517664" sldId="256"/>
            <ac:spMk id="11" creationId="{097CD68E-23E3-4007-8847-CD0944C4F7BE}"/>
          </ac:spMkLst>
        </pc:spChg>
        <pc:spChg chg="add del">
          <ac:chgData name="geo rob" userId="ae7b1aa06c818f0a" providerId="LiveId" clId="{D8E380DE-52FE-470B-9366-D670632FDECC}" dt="2020-07-03T07:21:56.255" v="221" actId="26606"/>
          <ac:spMkLst>
            <pc:docMk/>
            <pc:sldMk cId="1718517664" sldId="256"/>
            <ac:spMk id="12" creationId="{F227E5B6-9132-43CA-B503-37A18562ADF2}"/>
          </ac:spMkLst>
        </pc:spChg>
        <pc:spChg chg="add del">
          <ac:chgData name="geo rob" userId="ae7b1aa06c818f0a" providerId="LiveId" clId="{D8E380DE-52FE-470B-9366-D670632FDECC}" dt="2020-07-03T07:21:00.291" v="214" actId="26606"/>
          <ac:spMkLst>
            <pc:docMk/>
            <pc:sldMk cId="1718517664" sldId="256"/>
            <ac:spMk id="13" creationId="{AF2F604E-43BE-4DC3-B983-E071523364F8}"/>
          </ac:spMkLst>
        </pc:spChg>
        <pc:spChg chg="add del">
          <ac:chgData name="geo rob" userId="ae7b1aa06c818f0a" providerId="LiveId" clId="{D8E380DE-52FE-470B-9366-D670632FDECC}" dt="2020-07-03T07:22:50.816" v="255" actId="26606"/>
          <ac:spMkLst>
            <pc:docMk/>
            <pc:sldMk cId="1718517664" sldId="256"/>
            <ac:spMk id="14" creationId="{ACBE1851-2230-47A9-B000-CE9046EA61B9}"/>
          </ac:spMkLst>
        </pc:spChg>
        <pc:spChg chg="add del">
          <ac:chgData name="geo rob" userId="ae7b1aa06c818f0a" providerId="LiveId" clId="{D8E380DE-52FE-470B-9366-D670632FDECC}" dt="2020-07-03T07:21:00.291" v="214" actId="26606"/>
          <ac:spMkLst>
            <pc:docMk/>
            <pc:sldMk cId="1718517664" sldId="256"/>
            <ac:spMk id="15" creationId="{08C9B587-E65E-4B52-B37C-ABEBB6E87928}"/>
          </ac:spMkLst>
        </pc:spChg>
        <pc:spChg chg="add del">
          <ac:chgData name="geo rob" userId="ae7b1aa06c818f0a" providerId="LiveId" clId="{D8E380DE-52FE-470B-9366-D670632FDECC}" dt="2020-07-03T07:21:56.255" v="221" actId="26606"/>
          <ac:spMkLst>
            <pc:docMk/>
            <pc:sldMk cId="1718517664" sldId="256"/>
            <ac:spMk id="17" creationId="{03C2051E-A88D-48E5-BACF-AAED17892722}"/>
          </ac:spMkLst>
        </pc:spChg>
        <pc:spChg chg="add del">
          <ac:chgData name="geo rob" userId="ae7b1aa06c818f0a" providerId="LiveId" clId="{D8E380DE-52FE-470B-9366-D670632FDECC}" dt="2020-07-03T07:22:38.264" v="238" actId="26606"/>
          <ac:spMkLst>
            <pc:docMk/>
            <pc:sldMk cId="1718517664" sldId="256"/>
            <ac:spMk id="18" creationId="{92EA0DEB-983C-4A94-9B9A-51E32098C2E2}"/>
          </ac:spMkLst>
        </pc:spChg>
        <pc:spChg chg="add del">
          <ac:chgData name="geo rob" userId="ae7b1aa06c818f0a" providerId="LiveId" clId="{D8E380DE-52FE-470B-9366-D670632FDECC}" dt="2020-07-03T07:21:56.255" v="221" actId="26606"/>
          <ac:spMkLst>
            <pc:docMk/>
            <pc:sldMk cId="1718517664" sldId="256"/>
            <ac:spMk id="19" creationId="{7821A508-2985-4905-874A-527429BAABFA}"/>
          </ac:spMkLst>
        </pc:spChg>
        <pc:spChg chg="add del">
          <ac:chgData name="geo rob" userId="ae7b1aa06c818f0a" providerId="LiveId" clId="{D8E380DE-52FE-470B-9366-D670632FDECC}" dt="2020-07-03T07:22:38.264" v="238" actId="26606"/>
          <ac:spMkLst>
            <pc:docMk/>
            <pc:sldMk cId="1718517664" sldId="256"/>
            <ac:spMk id="20" creationId="{9E197AD2-3004-4188-A389-E9EAC108A04B}"/>
          </ac:spMkLst>
        </pc:spChg>
        <pc:spChg chg="add del">
          <ac:chgData name="geo rob" userId="ae7b1aa06c818f0a" providerId="LiveId" clId="{D8E380DE-52FE-470B-9366-D670632FDECC}" dt="2020-07-03T07:21:56.255" v="221" actId="26606"/>
          <ac:spMkLst>
            <pc:docMk/>
            <pc:sldMk cId="1718517664" sldId="256"/>
            <ac:spMk id="21" creationId="{D2929CB1-0E3C-4B2D-ADC5-0154FB33BA44}"/>
          </ac:spMkLst>
        </pc:spChg>
        <pc:spChg chg="add del">
          <ac:chgData name="geo rob" userId="ae7b1aa06c818f0a" providerId="LiveId" clId="{D8E380DE-52FE-470B-9366-D670632FDECC}" dt="2020-07-03T07:22:38.264" v="238" actId="26606"/>
          <ac:spMkLst>
            <pc:docMk/>
            <pc:sldMk cId="1718517664" sldId="256"/>
            <ac:spMk id="22" creationId="{A82D0C51-DE81-4DC1-8D2D-1A3EE14E678E}"/>
          </ac:spMkLst>
        </pc:spChg>
        <pc:spChg chg="add del">
          <ac:chgData name="geo rob" userId="ae7b1aa06c818f0a" providerId="LiveId" clId="{D8E380DE-52FE-470B-9366-D670632FDECC}" dt="2020-07-03T07:21:56.255" v="221" actId="26606"/>
          <ac:spMkLst>
            <pc:docMk/>
            <pc:sldMk cId="1718517664" sldId="256"/>
            <ac:spMk id="23" creationId="{5F2F0C84-BE8C-4DC2-A6D3-30349A801D5C}"/>
          </ac:spMkLst>
        </pc:spChg>
        <pc:spChg chg="add del">
          <ac:chgData name="geo rob" userId="ae7b1aa06c818f0a" providerId="LiveId" clId="{D8E380DE-52FE-470B-9366-D670632FDECC}" dt="2020-07-03T07:22:41.745" v="240" actId="26606"/>
          <ac:spMkLst>
            <pc:docMk/>
            <pc:sldMk cId="1718517664" sldId="256"/>
            <ac:spMk id="24" creationId="{2CCAFB3E-E6E2-4587-A5FC-061F9AED9AF2}"/>
          </ac:spMkLst>
        </pc:spChg>
        <pc:spChg chg="add del">
          <ac:chgData name="geo rob" userId="ae7b1aa06c818f0a" providerId="LiveId" clId="{D8E380DE-52FE-470B-9366-D670632FDECC}" dt="2020-07-03T07:21:59.259" v="223" actId="26606"/>
          <ac:spMkLst>
            <pc:docMk/>
            <pc:sldMk cId="1718517664" sldId="256"/>
            <ac:spMk id="25" creationId="{2CCAFB3E-E6E2-4587-A5FC-061F9AED9AF2}"/>
          </ac:spMkLst>
        </pc:spChg>
        <pc:spChg chg="add del">
          <ac:chgData name="geo rob" userId="ae7b1aa06c818f0a" providerId="LiveId" clId="{D8E380DE-52FE-470B-9366-D670632FDECC}" dt="2020-07-03T07:21:59.259" v="223" actId="26606"/>
          <ac:spMkLst>
            <pc:docMk/>
            <pc:sldMk cId="1718517664" sldId="256"/>
            <ac:spMk id="27" creationId="{640086A0-762B-44EE-AA70-A7268A72ACC3}"/>
          </ac:spMkLst>
        </pc:spChg>
        <pc:spChg chg="add del">
          <ac:chgData name="geo rob" userId="ae7b1aa06c818f0a" providerId="LiveId" clId="{D8E380DE-52FE-470B-9366-D670632FDECC}" dt="2020-07-03T07:22:02.548" v="225" actId="26606"/>
          <ac:spMkLst>
            <pc:docMk/>
            <pc:sldMk cId="1718517664" sldId="256"/>
            <ac:spMk id="29" creationId="{739E93DA-BA0C-4FFD-8859-C0D19FF5C045}"/>
          </ac:spMkLst>
        </pc:spChg>
        <pc:spChg chg="add del">
          <ac:chgData name="geo rob" userId="ae7b1aa06c818f0a" providerId="LiveId" clId="{D8E380DE-52FE-470B-9366-D670632FDECC}" dt="2020-07-03T07:22:41.745" v="240" actId="26606"/>
          <ac:spMkLst>
            <pc:docMk/>
            <pc:sldMk cId="1718517664" sldId="256"/>
            <ac:spMk id="31" creationId="{640086A0-762B-44EE-AA70-A7268A72ACC3}"/>
          </ac:spMkLst>
        </pc:spChg>
        <pc:spChg chg="add del">
          <ac:chgData name="geo rob" userId="ae7b1aa06c818f0a" providerId="LiveId" clId="{D8E380DE-52FE-470B-9366-D670632FDECC}" dt="2020-07-03T07:22:02.548" v="225" actId="26606"/>
          <ac:spMkLst>
            <pc:docMk/>
            <pc:sldMk cId="1718517664" sldId="256"/>
            <ac:spMk id="32" creationId="{04357C93-F0CB-4A1C-8F77-4E9063789819}"/>
          </ac:spMkLst>
        </pc:spChg>
        <pc:spChg chg="add del">
          <ac:chgData name="geo rob" userId="ae7b1aa06c818f0a" providerId="LiveId" clId="{D8E380DE-52FE-470B-9366-D670632FDECC}" dt="2020-07-03T07:22:44.158" v="242" actId="26606"/>
          <ac:spMkLst>
            <pc:docMk/>
            <pc:sldMk cId="1718517664" sldId="256"/>
            <ac:spMk id="33" creationId="{35555856-9970-4BC3-9AA9-6A917F53AFBD}"/>
          </ac:spMkLst>
        </pc:spChg>
        <pc:spChg chg="add del">
          <ac:chgData name="geo rob" userId="ae7b1aa06c818f0a" providerId="LiveId" clId="{D8E380DE-52FE-470B-9366-D670632FDECC}" dt="2020-07-03T07:22:44.158" v="242" actId="26606"/>
          <ac:spMkLst>
            <pc:docMk/>
            <pc:sldMk cId="1718517664" sldId="256"/>
            <ac:spMk id="35" creationId="{13722DD7-BA73-4776-93A3-94491FEF7260}"/>
          </ac:spMkLst>
        </pc:spChg>
        <pc:spChg chg="add del">
          <ac:chgData name="geo rob" userId="ae7b1aa06c818f0a" providerId="LiveId" clId="{D8E380DE-52FE-470B-9366-D670632FDECC}" dt="2020-07-03T07:22:45.252" v="244" actId="26606"/>
          <ac:spMkLst>
            <pc:docMk/>
            <pc:sldMk cId="1718517664" sldId="256"/>
            <ac:spMk id="37" creationId="{46A7B3EC-985A-4DD2-8195-8DE0CF5DA434}"/>
          </ac:spMkLst>
        </pc:spChg>
        <pc:spChg chg="add del">
          <ac:chgData name="geo rob" userId="ae7b1aa06c818f0a" providerId="LiveId" clId="{D8E380DE-52FE-470B-9366-D670632FDECC}" dt="2020-07-03T07:22:45.252" v="244" actId="26606"/>
          <ac:spMkLst>
            <pc:docMk/>
            <pc:sldMk cId="1718517664" sldId="256"/>
            <ac:spMk id="38" creationId="{FE02A880-6856-4185-AC84-E90DCBBF1BEC}"/>
          </ac:spMkLst>
        </pc:spChg>
        <pc:spChg chg="add del">
          <ac:chgData name="geo rob" userId="ae7b1aa06c818f0a" providerId="LiveId" clId="{D8E380DE-52FE-470B-9366-D670632FDECC}" dt="2020-07-04T08:01:45.190" v="567" actId="26606"/>
          <ac:spMkLst>
            <pc:docMk/>
            <pc:sldMk cId="1718517664" sldId="256"/>
            <ac:spMk id="39" creationId="{0DE6A193-4755-479A-BC6F-A7EBCA73BE1A}"/>
          </ac:spMkLst>
        </pc:spChg>
        <pc:spChg chg="add del">
          <ac:chgData name="geo rob" userId="ae7b1aa06c818f0a" providerId="LiveId" clId="{D8E380DE-52FE-470B-9366-D670632FDECC}" dt="2020-07-03T07:22:47.060" v="246" actId="26606"/>
          <ac:spMkLst>
            <pc:docMk/>
            <pc:sldMk cId="1718517664" sldId="256"/>
            <ac:spMk id="40" creationId="{7F357D35-3E3E-4EC7-B3AE-C106ABB7DC68}"/>
          </ac:spMkLst>
        </pc:spChg>
        <pc:spChg chg="add del">
          <ac:chgData name="geo rob" userId="ae7b1aa06c818f0a" providerId="LiveId" clId="{D8E380DE-52FE-470B-9366-D670632FDECC}" dt="2020-07-03T07:22:47.060" v="246" actId="26606"/>
          <ac:spMkLst>
            <pc:docMk/>
            <pc:sldMk cId="1718517664" sldId="256"/>
            <ac:spMk id="41" creationId="{9334D921-DCE6-4D92-987F-D98C93F1CBD7}"/>
          </ac:spMkLst>
        </pc:spChg>
        <pc:spChg chg="add del">
          <ac:chgData name="geo rob" userId="ae7b1aa06c818f0a" providerId="LiveId" clId="{D8E380DE-52FE-470B-9366-D670632FDECC}" dt="2020-07-03T07:22:47.060" v="246" actId="26606"/>
          <ac:spMkLst>
            <pc:docMk/>
            <pc:sldMk cId="1718517664" sldId="256"/>
            <ac:spMk id="42" creationId="{DE4D942F-489D-4A7B-8983-942543481B69}"/>
          </ac:spMkLst>
        </pc:spChg>
        <pc:spChg chg="add del">
          <ac:chgData name="geo rob" userId="ae7b1aa06c818f0a" providerId="LiveId" clId="{D8E380DE-52FE-470B-9366-D670632FDECC}" dt="2020-07-03T07:22:47.060" v="246" actId="26606"/>
          <ac:spMkLst>
            <pc:docMk/>
            <pc:sldMk cId="1718517664" sldId="256"/>
            <ac:spMk id="44" creationId="{593BD913-0EB6-48A4-B22A-6A4DE089854B}"/>
          </ac:spMkLst>
        </pc:spChg>
        <pc:spChg chg="add del">
          <ac:chgData name="geo rob" userId="ae7b1aa06c818f0a" providerId="LiveId" clId="{D8E380DE-52FE-470B-9366-D670632FDECC}" dt="2020-07-04T08:01:45.190" v="567" actId="26606"/>
          <ac:spMkLst>
            <pc:docMk/>
            <pc:sldMk cId="1718517664" sldId="256"/>
            <ac:spMk id="45" creationId="{2F033D07-FE42-4E5C-A00A-FFE1D42C0FFD}"/>
          </ac:spMkLst>
        </pc:spChg>
        <pc:spChg chg="add del">
          <ac:chgData name="geo rob" userId="ae7b1aa06c818f0a" providerId="LiveId" clId="{D8E380DE-52FE-470B-9366-D670632FDECC}" dt="2020-07-03T07:22:48.277" v="248" actId="26606"/>
          <ac:spMkLst>
            <pc:docMk/>
            <pc:sldMk cId="1718517664" sldId="256"/>
            <ac:spMk id="46" creationId="{ACBE1851-2230-47A9-B000-CE9046EA61B9}"/>
          </ac:spMkLst>
        </pc:spChg>
        <pc:spChg chg="add del">
          <ac:chgData name="geo rob" userId="ae7b1aa06c818f0a" providerId="LiveId" clId="{D8E380DE-52FE-470B-9366-D670632FDECC}" dt="2020-07-04T08:01:45.190" v="567" actId="26606"/>
          <ac:spMkLst>
            <pc:docMk/>
            <pc:sldMk cId="1718517664" sldId="256"/>
            <ac:spMk id="48" creationId="{AB8B8498-A488-40AF-99EB-F622ED9AD6B8}"/>
          </ac:spMkLst>
        </pc:spChg>
        <pc:spChg chg="del">
          <ac:chgData name="geo rob" userId="ae7b1aa06c818f0a" providerId="LiveId" clId="{D8E380DE-52FE-470B-9366-D670632FDECC}" dt="2020-07-07T09:28:55.807" v="9474"/>
          <ac:spMkLst>
            <pc:docMk/>
            <pc:sldMk cId="1718517664" sldId="256"/>
            <ac:spMk id="49" creationId="{0D088AAF-02FE-4064-87D8-8011EE5E4D59}"/>
          </ac:spMkLst>
        </pc:spChg>
        <pc:spChg chg="del">
          <ac:chgData name="geo rob" userId="ae7b1aa06c818f0a" providerId="LiveId" clId="{D8E380DE-52FE-470B-9366-D670632FDECC}" dt="2020-07-07T09:29:32.322" v="9475"/>
          <ac:spMkLst>
            <pc:docMk/>
            <pc:sldMk cId="1718517664" sldId="256"/>
            <ac:spMk id="50" creationId="{76FC7874-26A3-411F-8E54-1FF80F68AA53}"/>
          </ac:spMkLst>
        </pc:spChg>
        <pc:spChg chg="mod">
          <ac:chgData name="geo rob" userId="ae7b1aa06c818f0a" providerId="LiveId" clId="{D8E380DE-52FE-470B-9366-D670632FDECC}" dt="2020-07-07T09:43:25.637" v="9567" actId="1076"/>
          <ac:spMkLst>
            <pc:docMk/>
            <pc:sldMk cId="1718517664" sldId="256"/>
            <ac:spMk id="52" creationId="{9FBBA153-20E0-4EA9-AB7E-50C9C9893519}"/>
          </ac:spMkLst>
        </pc:spChg>
        <pc:spChg chg="add del">
          <ac:chgData name="geo rob" userId="ae7b1aa06c818f0a" providerId="LiveId" clId="{D8E380DE-52FE-470B-9366-D670632FDECC}" dt="2020-07-04T08:01:34.661" v="552" actId="26606"/>
          <ac:spMkLst>
            <pc:docMk/>
            <pc:sldMk cId="1718517664" sldId="256"/>
            <ac:spMk id="53" creationId="{0DE6A193-4755-479A-BC6F-A7EBCA73BE1A}"/>
          </ac:spMkLst>
        </pc:spChg>
        <pc:spChg chg="add del">
          <ac:chgData name="geo rob" userId="ae7b1aa06c818f0a" providerId="LiveId" clId="{D8E380DE-52FE-470B-9366-D670632FDECC}" dt="2020-07-04T08:01:34.661" v="552" actId="26606"/>
          <ac:spMkLst>
            <pc:docMk/>
            <pc:sldMk cId="1718517664" sldId="256"/>
            <ac:spMk id="55" creationId="{5A55B759-31A7-423C-9BC2-A8BC09FE98B9}"/>
          </ac:spMkLst>
        </pc:spChg>
        <pc:spChg chg="add del">
          <ac:chgData name="geo rob" userId="ae7b1aa06c818f0a" providerId="LiveId" clId="{D8E380DE-52FE-470B-9366-D670632FDECC}" dt="2020-07-04T08:01:34.661" v="552" actId="26606"/>
          <ac:spMkLst>
            <pc:docMk/>
            <pc:sldMk cId="1718517664" sldId="256"/>
            <ac:spMk id="57" creationId="{F78796AF-79A0-47AC-BEFD-BFFC00F968C4}"/>
          </ac:spMkLst>
        </pc:spChg>
        <pc:spChg chg="add del">
          <ac:chgData name="geo rob" userId="ae7b1aa06c818f0a" providerId="LiveId" clId="{D8E380DE-52FE-470B-9366-D670632FDECC}" dt="2020-07-04T08:01:36.812" v="554" actId="26606"/>
          <ac:spMkLst>
            <pc:docMk/>
            <pc:sldMk cId="1718517664" sldId="256"/>
            <ac:spMk id="59" creationId="{0DE6A193-4755-479A-BC6F-A7EBCA73BE1A}"/>
          </ac:spMkLst>
        </pc:spChg>
        <pc:spChg chg="add del">
          <ac:chgData name="geo rob" userId="ae7b1aa06c818f0a" providerId="LiveId" clId="{D8E380DE-52FE-470B-9366-D670632FDECC}" dt="2020-07-04T08:01:36.812" v="554" actId="26606"/>
          <ac:spMkLst>
            <pc:docMk/>
            <pc:sldMk cId="1718517664" sldId="256"/>
            <ac:spMk id="60" creationId="{5A55B759-31A7-423C-9BC2-A8BC09FE98B9}"/>
          </ac:spMkLst>
        </pc:spChg>
        <pc:spChg chg="add del">
          <ac:chgData name="geo rob" userId="ae7b1aa06c818f0a" providerId="LiveId" clId="{D8E380DE-52FE-470B-9366-D670632FDECC}" dt="2020-07-04T08:01:36.812" v="554" actId="26606"/>
          <ac:spMkLst>
            <pc:docMk/>
            <pc:sldMk cId="1718517664" sldId="256"/>
            <ac:spMk id="61" creationId="{617D17FB-975C-487E-8519-38E547609E33}"/>
          </ac:spMkLst>
        </pc:spChg>
        <pc:spChg chg="add del">
          <ac:chgData name="geo rob" userId="ae7b1aa06c818f0a" providerId="LiveId" clId="{D8E380DE-52FE-470B-9366-D670632FDECC}" dt="2020-07-04T08:01:38.114" v="556" actId="26606"/>
          <ac:spMkLst>
            <pc:docMk/>
            <pc:sldMk cId="1718517664" sldId="256"/>
            <ac:spMk id="63" creationId="{4A5AE8CC-06FD-417B-B86E-4D1D06AA7134}"/>
          </ac:spMkLst>
        </pc:spChg>
        <pc:spChg chg="add del">
          <ac:chgData name="geo rob" userId="ae7b1aa06c818f0a" providerId="LiveId" clId="{D8E380DE-52FE-470B-9366-D670632FDECC}" dt="2020-07-04T08:01:38.114" v="556" actId="26606"/>
          <ac:spMkLst>
            <pc:docMk/>
            <pc:sldMk cId="1718517664" sldId="256"/>
            <ac:spMk id="64" creationId="{F6429F11-64E2-4420-9B0C-F3F81BF0D15B}"/>
          </ac:spMkLst>
        </pc:spChg>
        <pc:spChg chg="add del">
          <ac:chgData name="geo rob" userId="ae7b1aa06c818f0a" providerId="LiveId" clId="{D8E380DE-52FE-470B-9366-D670632FDECC}" dt="2020-07-04T08:01:38.114" v="556" actId="26606"/>
          <ac:spMkLst>
            <pc:docMk/>
            <pc:sldMk cId="1718517664" sldId="256"/>
            <ac:spMk id="65" creationId="{62785A07-F203-435E-8E76-BB97680C2FCA}"/>
          </ac:spMkLst>
        </pc:spChg>
        <pc:spChg chg="add del">
          <ac:chgData name="geo rob" userId="ae7b1aa06c818f0a" providerId="LiveId" clId="{D8E380DE-52FE-470B-9366-D670632FDECC}" dt="2020-07-04T08:01:39.410" v="558" actId="26606"/>
          <ac:spMkLst>
            <pc:docMk/>
            <pc:sldMk cId="1718517664" sldId="256"/>
            <ac:spMk id="67" creationId="{36EF05BB-1257-4A9E-985D-96F7B5C7376D}"/>
          </ac:spMkLst>
        </pc:spChg>
        <pc:spChg chg="add del">
          <ac:chgData name="geo rob" userId="ae7b1aa06c818f0a" providerId="LiveId" clId="{D8E380DE-52FE-470B-9366-D670632FDECC}" dt="2020-07-04T08:01:39.410" v="558" actId="26606"/>
          <ac:spMkLst>
            <pc:docMk/>
            <pc:sldMk cId="1718517664" sldId="256"/>
            <ac:spMk id="68" creationId="{FF55E45D-FA71-4774-AC3F-31BC55F9E727}"/>
          </ac:spMkLst>
        </pc:spChg>
        <pc:spChg chg="add del">
          <ac:chgData name="geo rob" userId="ae7b1aa06c818f0a" providerId="LiveId" clId="{D8E380DE-52FE-470B-9366-D670632FDECC}" dt="2020-07-04T08:01:41.209" v="560" actId="26606"/>
          <ac:spMkLst>
            <pc:docMk/>
            <pc:sldMk cId="1718517664" sldId="256"/>
            <ac:spMk id="70" creationId="{0DE6A193-4755-479A-BC6F-A7EBCA73BE1A}"/>
          </ac:spMkLst>
        </pc:spChg>
        <pc:spChg chg="add del">
          <ac:chgData name="geo rob" userId="ae7b1aa06c818f0a" providerId="LiveId" clId="{D8E380DE-52FE-470B-9366-D670632FDECC}" dt="2020-07-04T08:01:41.209" v="560" actId="26606"/>
          <ac:spMkLst>
            <pc:docMk/>
            <pc:sldMk cId="1718517664" sldId="256"/>
            <ac:spMk id="71" creationId="{5A55B759-31A7-423C-9BC2-A8BC09FE98B9}"/>
          </ac:spMkLst>
        </pc:spChg>
        <pc:spChg chg="add del">
          <ac:chgData name="geo rob" userId="ae7b1aa06c818f0a" providerId="LiveId" clId="{D8E380DE-52FE-470B-9366-D670632FDECC}" dt="2020-07-04T08:01:41.209" v="560" actId="26606"/>
          <ac:spMkLst>
            <pc:docMk/>
            <pc:sldMk cId="1718517664" sldId="256"/>
            <ac:spMk id="72" creationId="{617D17FB-975C-487E-8519-38E547609E33}"/>
          </ac:spMkLst>
        </pc:spChg>
        <pc:spChg chg="add del">
          <ac:chgData name="geo rob" userId="ae7b1aa06c818f0a" providerId="LiveId" clId="{D8E380DE-52FE-470B-9366-D670632FDECC}" dt="2020-07-04T08:01:42.799" v="562" actId="26606"/>
          <ac:spMkLst>
            <pc:docMk/>
            <pc:sldMk cId="1718517664" sldId="256"/>
            <ac:spMk id="74" creationId="{0DE6A193-4755-479A-BC6F-A7EBCA73BE1A}"/>
          </ac:spMkLst>
        </pc:spChg>
        <pc:spChg chg="add del">
          <ac:chgData name="geo rob" userId="ae7b1aa06c818f0a" providerId="LiveId" clId="{D8E380DE-52FE-470B-9366-D670632FDECC}" dt="2020-07-04T08:01:42.799" v="562" actId="26606"/>
          <ac:spMkLst>
            <pc:docMk/>
            <pc:sldMk cId="1718517664" sldId="256"/>
            <ac:spMk id="75" creationId="{5A55B759-31A7-423C-9BC2-A8BC09FE98B9}"/>
          </ac:spMkLst>
        </pc:spChg>
        <pc:spChg chg="add del">
          <ac:chgData name="geo rob" userId="ae7b1aa06c818f0a" providerId="LiveId" clId="{D8E380DE-52FE-470B-9366-D670632FDECC}" dt="2020-07-04T08:01:42.799" v="562" actId="26606"/>
          <ac:spMkLst>
            <pc:docMk/>
            <pc:sldMk cId="1718517664" sldId="256"/>
            <ac:spMk id="76" creationId="{F78796AF-79A0-47AC-BEFD-BFFC00F968C4}"/>
          </ac:spMkLst>
        </pc:spChg>
        <pc:spChg chg="add del">
          <ac:chgData name="geo rob" userId="ae7b1aa06c818f0a" providerId="LiveId" clId="{D8E380DE-52FE-470B-9366-D670632FDECC}" dt="2020-07-04T08:01:43.751" v="564" actId="26606"/>
          <ac:spMkLst>
            <pc:docMk/>
            <pc:sldMk cId="1718517664" sldId="256"/>
            <ac:spMk id="78" creationId="{0DE6A193-4755-479A-BC6F-A7EBCA73BE1A}"/>
          </ac:spMkLst>
        </pc:spChg>
        <pc:spChg chg="add del">
          <ac:chgData name="geo rob" userId="ae7b1aa06c818f0a" providerId="LiveId" clId="{D8E380DE-52FE-470B-9366-D670632FDECC}" dt="2020-07-04T08:01:43.751" v="564" actId="26606"/>
          <ac:spMkLst>
            <pc:docMk/>
            <pc:sldMk cId="1718517664" sldId="256"/>
            <ac:spMk id="79" creationId="{AB8B8498-A488-40AF-99EB-F622ED9AD6B8}"/>
          </ac:spMkLst>
        </pc:spChg>
        <pc:spChg chg="add del">
          <ac:chgData name="geo rob" userId="ae7b1aa06c818f0a" providerId="LiveId" clId="{D8E380DE-52FE-470B-9366-D670632FDECC}" dt="2020-07-04T08:01:43.751" v="564" actId="26606"/>
          <ac:spMkLst>
            <pc:docMk/>
            <pc:sldMk cId="1718517664" sldId="256"/>
            <ac:spMk id="80" creationId="{2F033D07-FE42-4E5C-A00A-FFE1D42C0FFD}"/>
          </ac:spMkLst>
        </pc:spChg>
        <pc:spChg chg="add del">
          <ac:chgData name="geo rob" userId="ae7b1aa06c818f0a" providerId="LiveId" clId="{D8E380DE-52FE-470B-9366-D670632FDECC}" dt="2020-07-04T08:01:45.182" v="566" actId="26606"/>
          <ac:spMkLst>
            <pc:docMk/>
            <pc:sldMk cId="1718517664" sldId="256"/>
            <ac:spMk id="82" creationId="{73C994B4-9721-4148-9EEC-6793CECDE8DD}"/>
          </ac:spMkLst>
        </pc:spChg>
        <pc:spChg chg="add del">
          <ac:chgData name="geo rob" userId="ae7b1aa06c818f0a" providerId="LiveId" clId="{D8E380DE-52FE-470B-9366-D670632FDECC}" dt="2020-07-04T08:01:45.182" v="566" actId="26606"/>
          <ac:spMkLst>
            <pc:docMk/>
            <pc:sldMk cId="1718517664" sldId="256"/>
            <ac:spMk id="83" creationId="{F9D95E49-763A-4886-B038-82F734740554}"/>
          </ac:spMkLst>
        </pc:spChg>
        <pc:spChg chg="add del">
          <ac:chgData name="geo rob" userId="ae7b1aa06c818f0a" providerId="LiveId" clId="{D8E380DE-52FE-470B-9366-D670632FDECC}" dt="2020-07-04T08:01:45.182" v="566" actId="26606"/>
          <ac:spMkLst>
            <pc:docMk/>
            <pc:sldMk cId="1718517664" sldId="256"/>
            <ac:spMk id="84" creationId="{E6EA3575-91A3-4367-A7BF-F165B9059DD0}"/>
          </ac:spMkLst>
        </pc:spChg>
        <pc:spChg chg="add del">
          <ac:chgData name="geo rob" userId="ae7b1aa06c818f0a" providerId="LiveId" clId="{D8E380DE-52FE-470B-9366-D670632FDECC}" dt="2020-07-04T08:01:45.182" v="566" actId="26606"/>
          <ac:spMkLst>
            <pc:docMk/>
            <pc:sldMk cId="1718517664" sldId="256"/>
            <ac:spMk id="85" creationId="{04B69146-C1C0-4B58-86FC-34F3390EBAE8}"/>
          </ac:spMkLst>
        </pc:spChg>
        <pc:spChg chg="add">
          <ac:chgData name="geo rob" userId="ae7b1aa06c818f0a" providerId="LiveId" clId="{D8E380DE-52FE-470B-9366-D670632FDECC}" dt="2020-07-04T08:01:45.190" v="567" actId="26606"/>
          <ac:spMkLst>
            <pc:docMk/>
            <pc:sldMk cId="1718517664" sldId="256"/>
            <ac:spMk id="89" creationId="{0DE6A193-4755-479A-BC6F-A7EBCA73BE1A}"/>
          </ac:spMkLst>
        </pc:spChg>
        <pc:spChg chg="add">
          <ac:chgData name="geo rob" userId="ae7b1aa06c818f0a" providerId="LiveId" clId="{D8E380DE-52FE-470B-9366-D670632FDECC}" dt="2020-07-04T08:01:45.190" v="567" actId="26606"/>
          <ac:spMkLst>
            <pc:docMk/>
            <pc:sldMk cId="1718517664" sldId="256"/>
            <ac:spMk id="90" creationId="{5A55B759-31A7-423C-9BC2-A8BC09FE98B9}"/>
          </ac:spMkLst>
        </pc:spChg>
        <pc:spChg chg="add">
          <ac:chgData name="geo rob" userId="ae7b1aa06c818f0a" providerId="LiveId" clId="{D8E380DE-52FE-470B-9366-D670632FDECC}" dt="2020-07-04T08:01:45.190" v="567" actId="26606"/>
          <ac:spMkLst>
            <pc:docMk/>
            <pc:sldMk cId="1718517664" sldId="256"/>
            <ac:spMk id="91" creationId="{F78796AF-79A0-47AC-BEFD-BFFC00F968C4}"/>
          </ac:spMkLst>
        </pc:spChg>
        <pc:grpChg chg="add del">
          <ac:chgData name="geo rob" userId="ae7b1aa06c818f0a" providerId="LiveId" clId="{D8E380DE-52FE-470B-9366-D670632FDECC}" dt="2020-07-03T07:22:02.548" v="225" actId="26606"/>
          <ac:grpSpMkLst>
            <pc:docMk/>
            <pc:sldMk cId="1718517664" sldId="256"/>
            <ac:grpSpMk id="30" creationId="{3AF6A671-C637-4547-85F4-51B6D1881399}"/>
          </ac:grpSpMkLst>
        </pc:grpChg>
        <pc:picChg chg="add del">
          <ac:chgData name="geo rob" userId="ae7b1aa06c818f0a" providerId="LiveId" clId="{D8E380DE-52FE-470B-9366-D670632FDECC}" dt="2020-07-03T07:21:00.291" v="214" actId="26606"/>
          <ac:picMkLst>
            <pc:docMk/>
            <pc:sldMk cId="1718517664" sldId="256"/>
            <ac:picMk id="4" creationId="{1DAA42A6-2490-4600-B662-71E32B841458}"/>
          </ac:picMkLst>
        </pc:picChg>
        <pc:picChg chg="add mod ord">
          <ac:chgData name="geo rob" userId="ae7b1aa06c818f0a" providerId="LiveId" clId="{D8E380DE-52FE-470B-9366-D670632FDECC}" dt="2020-07-05T16:46:07.044" v="6839" actId="14100"/>
          <ac:picMkLst>
            <pc:docMk/>
            <pc:sldMk cId="1718517664" sldId="256"/>
            <ac:picMk id="6" creationId="{C82DF552-F9D5-4507-9CE3-D52064AF1D72}"/>
          </ac:picMkLst>
        </pc:picChg>
        <pc:picChg chg="add del">
          <ac:chgData name="geo rob" userId="ae7b1aa06c818f0a" providerId="LiveId" clId="{D8E380DE-52FE-470B-9366-D670632FDECC}" dt="2020-07-03T07:21:59.259" v="223" actId="26606"/>
          <ac:picMkLst>
            <pc:docMk/>
            <pc:sldMk cId="1718517664" sldId="256"/>
            <ac:picMk id="26" creationId="{5975841F-9161-4650-BCE5-20FFE7E29615}"/>
          </ac:picMkLst>
        </pc:picChg>
        <pc:picChg chg="add del">
          <ac:chgData name="geo rob" userId="ae7b1aa06c818f0a" providerId="LiveId" clId="{D8E380DE-52FE-470B-9366-D670632FDECC}" dt="2020-07-03T07:22:41.745" v="240" actId="26606"/>
          <ac:picMkLst>
            <pc:docMk/>
            <pc:sldMk cId="1718517664" sldId="256"/>
            <ac:picMk id="28" creationId="{5975841F-9161-4650-BCE5-20FFE7E29615}"/>
          </ac:picMkLst>
        </pc:picChg>
        <pc:picChg chg="add del">
          <ac:chgData name="geo rob" userId="ae7b1aa06c818f0a" providerId="LiveId" clId="{D8E380DE-52FE-470B-9366-D670632FDECC}" dt="2020-07-03T07:22:44.158" v="242" actId="26606"/>
          <ac:picMkLst>
            <pc:docMk/>
            <pc:sldMk cId="1718517664" sldId="256"/>
            <ac:picMk id="34" creationId="{7F487851-BFAF-46D8-A1ED-50CAD6E46F59}"/>
          </ac:picMkLst>
        </pc:picChg>
        <pc:picChg chg="add mod ord">
          <ac:chgData name="geo rob" userId="ae7b1aa06c818f0a" providerId="LiveId" clId="{D8E380DE-52FE-470B-9366-D670632FDECC}" dt="2020-07-04T08:01:49.891" v="568" actId="14100"/>
          <ac:picMkLst>
            <pc:docMk/>
            <pc:sldMk cId="1718517664" sldId="256"/>
            <ac:picMk id="36" creationId="{A7462233-3D3B-4D1F-8052-11279052C7A7}"/>
          </ac:picMkLst>
        </pc:picChg>
        <pc:cxnChg chg="add del">
          <ac:chgData name="geo rob" userId="ae7b1aa06c818f0a" providerId="LiveId" clId="{D8E380DE-52FE-470B-9366-D670632FDECC}" dt="2020-07-03T07:22:50.816" v="255" actId="26606"/>
          <ac:cxnSpMkLst>
            <pc:docMk/>
            <pc:sldMk cId="1718517664" sldId="256"/>
            <ac:cxnSpMk id="16" creationId="{23B93832-6514-44F4-849B-5EE2C8A2337D}"/>
          </ac:cxnSpMkLst>
        </pc:cxnChg>
        <pc:cxnChg chg="add del">
          <ac:chgData name="geo rob" userId="ae7b1aa06c818f0a" providerId="LiveId" clId="{D8E380DE-52FE-470B-9366-D670632FDECC}" dt="2020-07-03T07:22:47.060" v="246" actId="26606"/>
          <ac:cxnSpMkLst>
            <pc:docMk/>
            <pc:sldMk cId="1718517664" sldId="256"/>
            <ac:cxnSpMk id="43" creationId="{E8F0F547-5526-40CC-8397-442101C26B40}"/>
          </ac:cxnSpMkLst>
        </pc:cxnChg>
        <pc:cxnChg chg="add del">
          <ac:chgData name="geo rob" userId="ae7b1aa06c818f0a" providerId="LiveId" clId="{D8E380DE-52FE-470B-9366-D670632FDECC}" dt="2020-07-03T07:22:48.277" v="248" actId="26606"/>
          <ac:cxnSpMkLst>
            <pc:docMk/>
            <pc:sldMk cId="1718517664" sldId="256"/>
            <ac:cxnSpMk id="47" creationId="{23B93832-6514-44F4-849B-5EE2C8A2337D}"/>
          </ac:cxnSpMkLst>
        </pc:cxnChg>
        <pc:cxnChg chg="add del">
          <ac:chgData name="geo rob" userId="ae7b1aa06c818f0a" providerId="LiveId" clId="{D8E380DE-52FE-470B-9366-D670632FDECC}" dt="2020-07-04T08:01:45.182" v="566" actId="26606"/>
          <ac:cxnSpMkLst>
            <pc:docMk/>
            <pc:sldMk cId="1718517664" sldId="256"/>
            <ac:cxnSpMk id="86" creationId="{5D28AB17-F6FA-4C53-B3E3-D0A39D4A33C0}"/>
          </ac:cxnSpMkLst>
        </pc:cxnChg>
        <pc:cxnChg chg="add del">
          <ac:chgData name="geo rob" userId="ae7b1aa06c818f0a" providerId="LiveId" clId="{D8E380DE-52FE-470B-9366-D670632FDECC}" dt="2020-07-04T08:01:45.182" v="566" actId="26606"/>
          <ac:cxnSpMkLst>
            <pc:docMk/>
            <pc:sldMk cId="1718517664" sldId="256"/>
            <ac:cxnSpMk id="87" creationId="{3EFADC67-92A1-44FB-8691-D8CD71A21EFA}"/>
          </ac:cxnSpMkLst>
        </pc:cxnChg>
      </pc:sldChg>
      <pc:sldChg chg="addSp delSp modSp new mod setBg setClrOvrMap">
        <pc:chgData name="geo rob" userId="ae7b1aa06c818f0a" providerId="LiveId" clId="{D8E380DE-52FE-470B-9366-D670632FDECC}" dt="2020-07-07T10:06:36.792" v="9718" actId="113"/>
        <pc:sldMkLst>
          <pc:docMk/>
          <pc:sldMk cId="716349238" sldId="257"/>
        </pc:sldMkLst>
        <pc:spChg chg="mod">
          <ac:chgData name="geo rob" userId="ae7b1aa06c818f0a" providerId="LiveId" clId="{D8E380DE-52FE-470B-9366-D670632FDECC}" dt="2020-07-07T10:06:36.792" v="9718" actId="113"/>
          <ac:spMkLst>
            <pc:docMk/>
            <pc:sldMk cId="716349238" sldId="257"/>
            <ac:spMk id="2" creationId="{5AB9AA2E-98D2-47C0-93CB-DD66439D20B0}"/>
          </ac:spMkLst>
        </pc:spChg>
        <pc:spChg chg="mod">
          <ac:chgData name="geo rob" userId="ae7b1aa06c818f0a" providerId="LiveId" clId="{D8E380DE-52FE-470B-9366-D670632FDECC}" dt="2020-07-07T09:28:02.431" v="9473"/>
          <ac:spMkLst>
            <pc:docMk/>
            <pc:sldMk cId="716349238" sldId="257"/>
            <ac:spMk id="3" creationId="{0AD5E222-D5A9-4E9E-A9F9-BCF50959AE1F}"/>
          </ac:spMkLst>
        </pc:spChg>
        <pc:spChg chg="del">
          <ac:chgData name="geo rob" userId="ae7b1aa06c818f0a" providerId="LiveId" clId="{D8E380DE-52FE-470B-9366-D670632FDECC}" dt="2020-07-07T09:28:55.807" v="9474"/>
          <ac:spMkLst>
            <pc:docMk/>
            <pc:sldMk cId="716349238" sldId="257"/>
            <ac:spMk id="4" creationId="{5BDACEB4-5831-4804-B3A2-182756072AA8}"/>
          </ac:spMkLst>
        </pc:spChg>
        <pc:spChg chg="del">
          <ac:chgData name="geo rob" userId="ae7b1aa06c818f0a" providerId="LiveId" clId="{D8E380DE-52FE-470B-9366-D670632FDECC}" dt="2020-07-07T09:29:32.322" v="9475"/>
          <ac:spMkLst>
            <pc:docMk/>
            <pc:sldMk cId="716349238" sldId="257"/>
            <ac:spMk id="5" creationId="{CC2C3476-E301-4FC8-8AFA-1AD129A8D555}"/>
          </ac:spMkLst>
        </pc:spChg>
        <pc:spChg chg="add del">
          <ac:chgData name="geo rob" userId="ae7b1aa06c818f0a" providerId="LiveId" clId="{D8E380DE-52FE-470B-9366-D670632FDECC}" dt="2020-07-05T16:46:23.605" v="6843" actId="26606"/>
          <ac:spMkLst>
            <pc:docMk/>
            <pc:sldMk cId="716349238" sldId="257"/>
            <ac:spMk id="8" creationId="{7264F718-7FAC-4056-9FA9-A603EC682FE7}"/>
          </ac:spMkLst>
        </pc:spChg>
        <pc:spChg chg="mod">
          <ac:chgData name="geo rob" userId="ae7b1aa06c818f0a" providerId="LiveId" clId="{D8E380DE-52FE-470B-9366-D670632FDECC}" dt="2020-07-07T09:43:52.228" v="9571" actId="1076"/>
          <ac:spMkLst>
            <pc:docMk/>
            <pc:sldMk cId="716349238" sldId="257"/>
            <ac:spMk id="9" creationId="{445CF9AF-BBC3-4597-AAE9-57ADBA955E7B}"/>
          </ac:spMkLst>
        </pc:spChg>
        <pc:spChg chg="add del">
          <ac:chgData name="geo rob" userId="ae7b1aa06c818f0a" providerId="LiveId" clId="{D8E380DE-52FE-470B-9366-D670632FDECC}" dt="2020-07-05T16:46:23.605" v="6843" actId="26606"/>
          <ac:spMkLst>
            <pc:docMk/>
            <pc:sldMk cId="716349238" sldId="257"/>
            <ac:spMk id="10" creationId="{F74639F7-E3C7-4165-A83E-6386A86BA1DA}"/>
          </ac:spMkLst>
        </pc:spChg>
        <pc:spChg chg="add del">
          <ac:chgData name="geo rob" userId="ae7b1aa06c818f0a" providerId="LiveId" clId="{D8E380DE-52FE-470B-9366-D670632FDECC}" dt="2020-07-05T16:46:23.605" v="6843" actId="26606"/>
          <ac:spMkLst>
            <pc:docMk/>
            <pc:sldMk cId="716349238" sldId="257"/>
            <ac:spMk id="12" creationId="{8B3AF0F1-707A-463E-B5EE-33C63A40CFC9}"/>
          </ac:spMkLst>
        </pc:spChg>
        <pc:spChg chg="add del">
          <ac:chgData name="geo rob" userId="ae7b1aa06c818f0a" providerId="LiveId" clId="{D8E380DE-52FE-470B-9366-D670632FDECC}" dt="2020-07-05T16:46:23.605" v="6843" actId="26606"/>
          <ac:spMkLst>
            <pc:docMk/>
            <pc:sldMk cId="716349238" sldId="257"/>
            <ac:spMk id="17" creationId="{C7FA33FF-088D-4F16-95A2-2C64D353DEA8}"/>
          </ac:spMkLst>
        </pc:spChg>
        <pc:spChg chg="add del">
          <ac:chgData name="geo rob" userId="ae7b1aa06c818f0a" providerId="LiveId" clId="{D8E380DE-52FE-470B-9366-D670632FDECC}" dt="2020-07-05T16:46:23.605" v="6843" actId="26606"/>
          <ac:spMkLst>
            <pc:docMk/>
            <pc:sldMk cId="716349238" sldId="257"/>
            <ac:spMk id="19" creationId="{A376EFB1-01CF-419F-ABF1-2AF02BBFCBD1}"/>
          </ac:spMkLst>
        </pc:spChg>
        <pc:spChg chg="add del">
          <ac:chgData name="geo rob" userId="ae7b1aa06c818f0a" providerId="LiveId" clId="{D8E380DE-52FE-470B-9366-D670632FDECC}" dt="2020-07-05T16:46:23.605" v="6843" actId="26606"/>
          <ac:spMkLst>
            <pc:docMk/>
            <pc:sldMk cId="716349238" sldId="257"/>
            <ac:spMk id="21" creationId="{FF9DEA15-78BD-4750-AA18-B9F28A6D5AB8}"/>
          </ac:spMkLst>
        </pc:spChg>
        <pc:picChg chg="add del mod ord">
          <ac:chgData name="geo rob" userId="ae7b1aa06c818f0a" providerId="LiveId" clId="{D8E380DE-52FE-470B-9366-D670632FDECC}" dt="2020-07-05T16:47:19.279" v="6957"/>
          <ac:picMkLst>
            <pc:docMk/>
            <pc:sldMk cId="716349238" sldId="257"/>
            <ac:picMk id="7" creationId="{F94EAAF1-EF08-421E-A959-97C793F28C54}"/>
          </ac:picMkLst>
        </pc:picChg>
      </pc:sldChg>
      <pc:sldChg chg="addSp delSp modSp new mod setBg modAnim setClrOvrMap addCm modCm modNotesTx">
        <pc:chgData name="geo rob" userId="ae7b1aa06c818f0a" providerId="LiveId" clId="{D8E380DE-52FE-470B-9366-D670632FDECC}" dt="2020-07-07T10:34:21.987" v="10464" actId="5793"/>
        <pc:sldMkLst>
          <pc:docMk/>
          <pc:sldMk cId="709344107" sldId="258"/>
        </pc:sldMkLst>
        <pc:spChg chg="mod">
          <ac:chgData name="geo rob" userId="ae7b1aa06c818f0a" providerId="LiveId" clId="{D8E380DE-52FE-470B-9366-D670632FDECC}" dt="2020-07-07T10:10:07.346" v="9767" actId="1076"/>
          <ac:spMkLst>
            <pc:docMk/>
            <pc:sldMk cId="709344107" sldId="258"/>
            <ac:spMk id="2" creationId="{85438EE8-795D-4B3B-918D-E07F438EFA53}"/>
          </ac:spMkLst>
        </pc:spChg>
        <pc:spChg chg="mod">
          <ac:chgData name="geo rob" userId="ae7b1aa06c818f0a" providerId="LiveId" clId="{D8E380DE-52FE-470B-9366-D670632FDECC}" dt="2020-07-07T10:34:21.987" v="10464" actId="5793"/>
          <ac:spMkLst>
            <pc:docMk/>
            <pc:sldMk cId="709344107" sldId="258"/>
            <ac:spMk id="3" creationId="{9F0F7D38-3E83-468C-A130-BD422ADEA14E}"/>
          </ac:spMkLst>
        </pc:spChg>
        <pc:spChg chg="del">
          <ac:chgData name="geo rob" userId="ae7b1aa06c818f0a" providerId="LiveId" clId="{D8E380DE-52FE-470B-9366-D670632FDECC}" dt="2020-07-07T09:28:55.807" v="9474"/>
          <ac:spMkLst>
            <pc:docMk/>
            <pc:sldMk cId="709344107" sldId="258"/>
            <ac:spMk id="4" creationId="{1F792611-30F5-4650-B912-5311B8EB0327}"/>
          </ac:spMkLst>
        </pc:spChg>
        <pc:spChg chg="del">
          <ac:chgData name="geo rob" userId="ae7b1aa06c818f0a" providerId="LiveId" clId="{D8E380DE-52FE-470B-9366-D670632FDECC}" dt="2020-07-07T09:29:32.322" v="9475"/>
          <ac:spMkLst>
            <pc:docMk/>
            <pc:sldMk cId="709344107" sldId="258"/>
            <ac:spMk id="5" creationId="{D6F18D5C-F256-41C1-8193-98939764521D}"/>
          </ac:spMkLst>
        </pc:spChg>
        <pc:spChg chg="mod">
          <ac:chgData name="geo rob" userId="ae7b1aa06c818f0a" providerId="LiveId" clId="{D8E380DE-52FE-470B-9366-D670632FDECC}" dt="2020-07-07T09:44:01.337" v="9573" actId="1076"/>
          <ac:spMkLst>
            <pc:docMk/>
            <pc:sldMk cId="709344107" sldId="258"/>
            <ac:spMk id="7" creationId="{0A4EF172-1E0E-4986-B731-76E78109FAC7}"/>
          </ac:spMkLst>
        </pc:spChg>
        <pc:spChg chg="add del">
          <ac:chgData name="geo rob" userId="ae7b1aa06c818f0a" providerId="LiveId" clId="{D8E380DE-52FE-470B-9366-D670632FDECC}" dt="2020-07-03T15:13:26.912" v="547" actId="26606"/>
          <ac:spMkLst>
            <pc:docMk/>
            <pc:sldMk cId="709344107" sldId="258"/>
            <ac:spMk id="8" creationId="{7264F718-7FAC-4056-9FA9-A603EC682FE7}"/>
          </ac:spMkLst>
        </pc:spChg>
        <pc:spChg chg="add del">
          <ac:chgData name="geo rob" userId="ae7b1aa06c818f0a" providerId="LiveId" clId="{D8E380DE-52FE-470B-9366-D670632FDECC}" dt="2020-07-03T15:13:26.912" v="547" actId="26606"/>
          <ac:spMkLst>
            <pc:docMk/>
            <pc:sldMk cId="709344107" sldId="258"/>
            <ac:spMk id="10" creationId="{F74639F7-E3C7-4165-A83E-6386A86BA1DA}"/>
          </ac:spMkLst>
        </pc:spChg>
        <pc:spChg chg="add del">
          <ac:chgData name="geo rob" userId="ae7b1aa06c818f0a" providerId="LiveId" clId="{D8E380DE-52FE-470B-9366-D670632FDECC}" dt="2020-07-03T15:13:26.912" v="547" actId="26606"/>
          <ac:spMkLst>
            <pc:docMk/>
            <pc:sldMk cId="709344107" sldId="258"/>
            <ac:spMk id="12" creationId="{8B3AF0F1-707A-463E-B5EE-33C63A40CFC9}"/>
          </ac:spMkLst>
        </pc:spChg>
        <pc:spChg chg="add del">
          <ac:chgData name="geo rob" userId="ae7b1aa06c818f0a" providerId="LiveId" clId="{D8E380DE-52FE-470B-9366-D670632FDECC}" dt="2020-07-03T15:13:26.900" v="546" actId="26606"/>
          <ac:spMkLst>
            <pc:docMk/>
            <pc:sldMk cId="709344107" sldId="258"/>
            <ac:spMk id="17" creationId="{7264F718-7FAC-4056-9FA9-A603EC682FE7}"/>
          </ac:spMkLst>
        </pc:spChg>
        <pc:spChg chg="add del">
          <ac:chgData name="geo rob" userId="ae7b1aa06c818f0a" providerId="LiveId" clId="{D8E380DE-52FE-470B-9366-D670632FDECC}" dt="2020-07-03T15:13:26.900" v="546" actId="26606"/>
          <ac:spMkLst>
            <pc:docMk/>
            <pc:sldMk cId="709344107" sldId="258"/>
            <ac:spMk id="19" creationId="{AAD98D1C-F2EB-49D5-899B-086F7E26FCAF}"/>
          </ac:spMkLst>
        </pc:spChg>
        <pc:spChg chg="add del">
          <ac:chgData name="geo rob" userId="ae7b1aa06c818f0a" providerId="LiveId" clId="{D8E380DE-52FE-470B-9366-D670632FDECC}" dt="2020-07-03T15:13:26.900" v="546" actId="26606"/>
          <ac:spMkLst>
            <pc:docMk/>
            <pc:sldMk cId="709344107" sldId="258"/>
            <ac:spMk id="21" creationId="{7B4CA2D6-8008-4CEE-8D65-E6BE5477FC69}"/>
          </ac:spMkLst>
        </pc:spChg>
        <pc:spChg chg="add">
          <ac:chgData name="geo rob" userId="ae7b1aa06c818f0a" providerId="LiveId" clId="{D8E380DE-52FE-470B-9366-D670632FDECC}" dt="2020-07-03T15:13:26.912" v="547" actId="26606"/>
          <ac:spMkLst>
            <pc:docMk/>
            <pc:sldMk cId="709344107" sldId="258"/>
            <ac:spMk id="23" creationId="{7264F718-7FAC-4056-9FA9-A603EC682FE7}"/>
          </ac:spMkLst>
        </pc:spChg>
        <pc:spChg chg="add">
          <ac:chgData name="geo rob" userId="ae7b1aa06c818f0a" providerId="LiveId" clId="{D8E380DE-52FE-470B-9366-D670632FDECC}" dt="2020-07-03T15:13:26.912" v="547" actId="26606"/>
          <ac:spMkLst>
            <pc:docMk/>
            <pc:sldMk cId="709344107" sldId="258"/>
            <ac:spMk id="24" creationId="{F74639F7-E3C7-4165-A83E-6386A86BA1DA}"/>
          </ac:spMkLst>
        </pc:spChg>
        <pc:spChg chg="add">
          <ac:chgData name="geo rob" userId="ae7b1aa06c818f0a" providerId="LiveId" clId="{D8E380DE-52FE-470B-9366-D670632FDECC}" dt="2020-07-03T15:13:26.912" v="547" actId="26606"/>
          <ac:spMkLst>
            <pc:docMk/>
            <pc:sldMk cId="709344107" sldId="258"/>
            <ac:spMk id="25" creationId="{8B3AF0F1-707A-463E-B5EE-33C63A40CFC9}"/>
          </ac:spMkLst>
        </pc:spChg>
        <pc:picChg chg="add del mod">
          <ac:chgData name="geo rob" userId="ae7b1aa06c818f0a" providerId="LiveId" clId="{D8E380DE-52FE-470B-9366-D670632FDECC}" dt="2020-07-05T16:46:31.219" v="6845"/>
          <ac:picMkLst>
            <pc:docMk/>
            <pc:sldMk cId="709344107" sldId="258"/>
            <ac:picMk id="13" creationId="{03C0D739-0E83-4824-B507-55C90C5F0525}"/>
          </ac:picMkLst>
        </pc:picChg>
      </pc:sldChg>
      <pc:sldChg chg="addSp delSp modSp new mod setBg setClrOvrMap">
        <pc:chgData name="geo rob" userId="ae7b1aa06c818f0a" providerId="LiveId" clId="{D8E380DE-52FE-470B-9366-D670632FDECC}" dt="2020-07-09T07:28:04.960" v="10913" actId="20577"/>
        <pc:sldMkLst>
          <pc:docMk/>
          <pc:sldMk cId="3627427939" sldId="259"/>
        </pc:sldMkLst>
        <pc:spChg chg="mod">
          <ac:chgData name="geo rob" userId="ae7b1aa06c818f0a" providerId="LiveId" clId="{D8E380DE-52FE-470B-9366-D670632FDECC}" dt="2020-07-07T10:10:21.578" v="9773" actId="14100"/>
          <ac:spMkLst>
            <pc:docMk/>
            <pc:sldMk cId="3627427939" sldId="259"/>
            <ac:spMk id="2" creationId="{5A27BAC4-1313-4912-AD5F-14DE77729029}"/>
          </ac:spMkLst>
        </pc:spChg>
        <pc:spChg chg="mod">
          <ac:chgData name="geo rob" userId="ae7b1aa06c818f0a" providerId="LiveId" clId="{D8E380DE-52FE-470B-9366-D670632FDECC}" dt="2020-07-09T07:28:04.960" v="10913" actId="20577"/>
          <ac:spMkLst>
            <pc:docMk/>
            <pc:sldMk cId="3627427939" sldId="259"/>
            <ac:spMk id="3" creationId="{6F052B43-A64D-40BA-9D16-FDC2E057A985}"/>
          </ac:spMkLst>
        </pc:spChg>
        <pc:spChg chg="del">
          <ac:chgData name="geo rob" userId="ae7b1aa06c818f0a" providerId="LiveId" clId="{D8E380DE-52FE-470B-9366-D670632FDECC}" dt="2020-07-07T09:28:55.807" v="9474"/>
          <ac:spMkLst>
            <pc:docMk/>
            <pc:sldMk cId="3627427939" sldId="259"/>
            <ac:spMk id="4" creationId="{7E559D17-2EE7-4EE5-BC02-CEF00692AC6B}"/>
          </ac:spMkLst>
        </pc:spChg>
        <pc:spChg chg="del">
          <ac:chgData name="geo rob" userId="ae7b1aa06c818f0a" providerId="LiveId" clId="{D8E380DE-52FE-470B-9366-D670632FDECC}" dt="2020-07-07T09:29:32.322" v="9475"/>
          <ac:spMkLst>
            <pc:docMk/>
            <pc:sldMk cId="3627427939" sldId="259"/>
            <ac:spMk id="5" creationId="{4968DF20-BA0B-47E9-B153-A33242657986}"/>
          </ac:spMkLst>
        </pc:spChg>
        <pc:spChg chg="mod">
          <ac:chgData name="geo rob" userId="ae7b1aa06c818f0a" providerId="LiveId" clId="{D8E380DE-52FE-470B-9366-D670632FDECC}" dt="2020-07-07T09:44:10.934" v="9575" actId="1076"/>
          <ac:spMkLst>
            <pc:docMk/>
            <pc:sldMk cId="3627427939" sldId="259"/>
            <ac:spMk id="7" creationId="{8693ED4C-8FC8-45CA-9D2D-10EEF7452C1C}"/>
          </ac:spMkLst>
        </pc:spChg>
        <pc:spChg chg="add">
          <ac:chgData name="geo rob" userId="ae7b1aa06c818f0a" providerId="LiveId" clId="{D8E380DE-52FE-470B-9366-D670632FDECC}" dt="2020-07-04T09:21:28.690" v="1144" actId="26606"/>
          <ac:spMkLst>
            <pc:docMk/>
            <pc:sldMk cId="3627427939" sldId="259"/>
            <ac:spMk id="8" creationId="{7264F718-7FAC-4056-9FA9-A603EC682FE7}"/>
          </ac:spMkLst>
        </pc:spChg>
        <pc:spChg chg="add">
          <ac:chgData name="geo rob" userId="ae7b1aa06c818f0a" providerId="LiveId" clId="{D8E380DE-52FE-470B-9366-D670632FDECC}" dt="2020-07-04T09:21:28.690" v="1144" actId="26606"/>
          <ac:spMkLst>
            <pc:docMk/>
            <pc:sldMk cId="3627427939" sldId="259"/>
            <ac:spMk id="10" creationId="{F74639F7-E3C7-4165-A83E-6386A86BA1DA}"/>
          </ac:spMkLst>
        </pc:spChg>
        <pc:spChg chg="add">
          <ac:chgData name="geo rob" userId="ae7b1aa06c818f0a" providerId="LiveId" clId="{D8E380DE-52FE-470B-9366-D670632FDECC}" dt="2020-07-04T09:21:28.690" v="1144" actId="26606"/>
          <ac:spMkLst>
            <pc:docMk/>
            <pc:sldMk cId="3627427939" sldId="259"/>
            <ac:spMk id="12" creationId="{8B3AF0F1-707A-463E-B5EE-33C63A40CFC9}"/>
          </ac:spMkLst>
        </pc:spChg>
      </pc:sldChg>
      <pc:sldChg chg="addSp delSp modSp new mod setBg setClrOvrMap">
        <pc:chgData name="geo rob" userId="ae7b1aa06c818f0a" providerId="LiveId" clId="{D8E380DE-52FE-470B-9366-D670632FDECC}" dt="2020-07-07T10:10:33.618" v="9779" actId="14100"/>
        <pc:sldMkLst>
          <pc:docMk/>
          <pc:sldMk cId="2595233473" sldId="260"/>
        </pc:sldMkLst>
        <pc:spChg chg="mod">
          <ac:chgData name="geo rob" userId="ae7b1aa06c818f0a" providerId="LiveId" clId="{D8E380DE-52FE-470B-9366-D670632FDECC}" dt="2020-07-07T10:10:33.618" v="9779" actId="14100"/>
          <ac:spMkLst>
            <pc:docMk/>
            <pc:sldMk cId="2595233473" sldId="260"/>
            <ac:spMk id="2" creationId="{7D30BA32-12BB-4979-98F4-EE55353FF1D6}"/>
          </ac:spMkLst>
        </pc:spChg>
        <pc:spChg chg="mod">
          <ac:chgData name="geo rob" userId="ae7b1aa06c818f0a" providerId="LiveId" clId="{D8E380DE-52FE-470B-9366-D670632FDECC}" dt="2020-07-07T10:05:48.521" v="9710" actId="20577"/>
          <ac:spMkLst>
            <pc:docMk/>
            <pc:sldMk cId="2595233473" sldId="260"/>
            <ac:spMk id="3" creationId="{EBB9E205-30D1-4ED4-98EB-ACEDEA8B4F0D}"/>
          </ac:spMkLst>
        </pc:spChg>
        <pc:spChg chg="del">
          <ac:chgData name="geo rob" userId="ae7b1aa06c818f0a" providerId="LiveId" clId="{D8E380DE-52FE-470B-9366-D670632FDECC}" dt="2020-07-07T09:28:55.807" v="9474"/>
          <ac:spMkLst>
            <pc:docMk/>
            <pc:sldMk cId="2595233473" sldId="260"/>
            <ac:spMk id="4" creationId="{EABA67CE-5435-4888-B6D1-4E261A0D567C}"/>
          </ac:spMkLst>
        </pc:spChg>
        <pc:spChg chg="del">
          <ac:chgData name="geo rob" userId="ae7b1aa06c818f0a" providerId="LiveId" clId="{D8E380DE-52FE-470B-9366-D670632FDECC}" dt="2020-07-07T09:29:32.322" v="9475"/>
          <ac:spMkLst>
            <pc:docMk/>
            <pc:sldMk cId="2595233473" sldId="260"/>
            <ac:spMk id="5" creationId="{0D4D1BC7-47C2-4928-8C70-2A54F0413917}"/>
          </ac:spMkLst>
        </pc:spChg>
        <pc:spChg chg="mod">
          <ac:chgData name="geo rob" userId="ae7b1aa06c818f0a" providerId="LiveId" clId="{D8E380DE-52FE-470B-9366-D670632FDECC}" dt="2020-07-07T09:44:20.113" v="9577" actId="1076"/>
          <ac:spMkLst>
            <pc:docMk/>
            <pc:sldMk cId="2595233473" sldId="260"/>
            <ac:spMk id="7" creationId="{C8BDC445-DD1B-4F36-BC10-7D8F09A11054}"/>
          </ac:spMkLst>
        </pc:spChg>
        <pc:spChg chg="add del">
          <ac:chgData name="geo rob" userId="ae7b1aa06c818f0a" providerId="LiveId" clId="{D8E380DE-52FE-470B-9366-D670632FDECC}" dt="2020-07-04T15:20:50.571" v="1751" actId="26606"/>
          <ac:spMkLst>
            <pc:docMk/>
            <pc:sldMk cId="2595233473" sldId="260"/>
            <ac:spMk id="8" creationId="{7264F718-7FAC-4056-9FA9-A603EC682FE7}"/>
          </ac:spMkLst>
        </pc:spChg>
        <pc:spChg chg="add del">
          <ac:chgData name="geo rob" userId="ae7b1aa06c818f0a" providerId="LiveId" clId="{D8E380DE-52FE-470B-9366-D670632FDECC}" dt="2020-07-04T15:20:50.571" v="1751" actId="26606"/>
          <ac:spMkLst>
            <pc:docMk/>
            <pc:sldMk cId="2595233473" sldId="260"/>
            <ac:spMk id="10" creationId="{F74639F7-E3C7-4165-A83E-6386A86BA1DA}"/>
          </ac:spMkLst>
        </pc:spChg>
        <pc:spChg chg="add del">
          <ac:chgData name="geo rob" userId="ae7b1aa06c818f0a" providerId="LiveId" clId="{D8E380DE-52FE-470B-9366-D670632FDECC}" dt="2020-07-04T15:20:50.571" v="1751" actId="26606"/>
          <ac:spMkLst>
            <pc:docMk/>
            <pc:sldMk cId="2595233473" sldId="260"/>
            <ac:spMk id="12" creationId="{8B3AF0F1-707A-463E-B5EE-33C63A40CFC9}"/>
          </ac:spMkLst>
        </pc:spChg>
        <pc:spChg chg="add del">
          <ac:chgData name="geo rob" userId="ae7b1aa06c818f0a" providerId="LiveId" clId="{D8E380DE-52FE-470B-9366-D670632FDECC}" dt="2020-07-04T15:20:50.571" v="1751" actId="26606"/>
          <ac:spMkLst>
            <pc:docMk/>
            <pc:sldMk cId="2595233473" sldId="260"/>
            <ac:spMk id="17" creationId="{EA67B5B4-3A24-436E-B663-1B2EBFF8A0CD}"/>
          </ac:spMkLst>
        </pc:spChg>
        <pc:spChg chg="add del">
          <ac:chgData name="geo rob" userId="ae7b1aa06c818f0a" providerId="LiveId" clId="{D8E380DE-52FE-470B-9366-D670632FDECC}" dt="2020-07-04T15:20:50.571" v="1751" actId="26606"/>
          <ac:spMkLst>
            <pc:docMk/>
            <pc:sldMk cId="2595233473" sldId="260"/>
            <ac:spMk id="19" creationId="{987FDF89-C993-41F4-A1B8-DBAFF16008A9}"/>
          </ac:spMkLst>
        </pc:spChg>
        <pc:spChg chg="add del">
          <ac:chgData name="geo rob" userId="ae7b1aa06c818f0a" providerId="LiveId" clId="{D8E380DE-52FE-470B-9366-D670632FDECC}" dt="2020-07-04T15:20:50.571" v="1751" actId="26606"/>
          <ac:spMkLst>
            <pc:docMk/>
            <pc:sldMk cId="2595233473" sldId="260"/>
            <ac:spMk id="21" creationId="{9FA64B84-CE2D-4179-B018-A71AC174C71C}"/>
          </ac:spMkLst>
        </pc:spChg>
        <pc:spChg chg="add del">
          <ac:chgData name="geo rob" userId="ae7b1aa06c818f0a" providerId="LiveId" clId="{D8E380DE-52FE-470B-9366-D670632FDECC}" dt="2020-07-04T15:20:50.571" v="1751" actId="26606"/>
          <ac:spMkLst>
            <pc:docMk/>
            <pc:sldMk cId="2595233473" sldId="260"/>
            <ac:spMk id="23" creationId="{4795A2E2-224B-4FA0-B323-9E61AD30697F}"/>
          </ac:spMkLst>
        </pc:spChg>
      </pc:sldChg>
      <pc:sldChg chg="addSp delSp modSp new del mod setBg setClrOvrMap">
        <pc:chgData name="geo rob" userId="ae7b1aa06c818f0a" providerId="LiveId" clId="{D8E380DE-52FE-470B-9366-D670632FDECC}" dt="2020-07-04T15:39:35.439" v="2337" actId="47"/>
        <pc:sldMkLst>
          <pc:docMk/>
          <pc:sldMk cId="1282808558" sldId="261"/>
        </pc:sldMkLst>
        <pc:spChg chg="mod">
          <ac:chgData name="geo rob" userId="ae7b1aa06c818f0a" providerId="LiveId" clId="{D8E380DE-52FE-470B-9366-D670632FDECC}" dt="2020-07-04T15:39:08.926" v="2334" actId="26606"/>
          <ac:spMkLst>
            <pc:docMk/>
            <pc:sldMk cId="1282808558" sldId="261"/>
            <ac:spMk id="2" creationId="{0746EE64-534B-479B-A62A-DAFF512B3E07}"/>
          </ac:spMkLst>
        </pc:spChg>
        <pc:spChg chg="add del mod ord">
          <ac:chgData name="geo rob" userId="ae7b1aa06c818f0a" providerId="LiveId" clId="{D8E380DE-52FE-470B-9366-D670632FDECC}" dt="2020-07-04T15:39:08.940" v="2335" actId="26606"/>
          <ac:spMkLst>
            <pc:docMk/>
            <pc:sldMk cId="1282808558" sldId="261"/>
            <ac:spMk id="3" creationId="{32EE133F-F0EC-421B-8E0D-9C0A2E3AC043}"/>
          </ac:spMkLst>
        </pc:spChg>
        <pc:spChg chg="add del">
          <ac:chgData name="geo rob" userId="ae7b1aa06c818f0a" providerId="LiveId" clId="{D8E380DE-52FE-470B-9366-D670632FDECC}" dt="2020-07-04T15:39:08.940" v="2335" actId="26606"/>
          <ac:spMkLst>
            <pc:docMk/>
            <pc:sldMk cId="1282808558" sldId="261"/>
            <ac:spMk id="8" creationId="{7264F718-7FAC-4056-9FA9-A603EC682FE7}"/>
          </ac:spMkLst>
        </pc:spChg>
        <pc:spChg chg="add del">
          <ac:chgData name="geo rob" userId="ae7b1aa06c818f0a" providerId="LiveId" clId="{D8E380DE-52FE-470B-9366-D670632FDECC}" dt="2020-07-04T15:39:08.940" v="2335" actId="26606"/>
          <ac:spMkLst>
            <pc:docMk/>
            <pc:sldMk cId="1282808558" sldId="261"/>
            <ac:spMk id="10" creationId="{F74639F7-E3C7-4165-A83E-6386A86BA1DA}"/>
          </ac:spMkLst>
        </pc:spChg>
        <pc:spChg chg="add del">
          <ac:chgData name="geo rob" userId="ae7b1aa06c818f0a" providerId="LiveId" clId="{D8E380DE-52FE-470B-9366-D670632FDECC}" dt="2020-07-04T15:39:08.940" v="2335" actId="26606"/>
          <ac:spMkLst>
            <pc:docMk/>
            <pc:sldMk cId="1282808558" sldId="261"/>
            <ac:spMk id="12" creationId="{8B3AF0F1-707A-463E-B5EE-33C63A40CFC9}"/>
          </ac:spMkLst>
        </pc:spChg>
        <pc:spChg chg="add">
          <ac:chgData name="geo rob" userId="ae7b1aa06c818f0a" providerId="LiveId" clId="{D8E380DE-52FE-470B-9366-D670632FDECC}" dt="2020-07-04T15:39:08.940" v="2335" actId="26606"/>
          <ac:spMkLst>
            <pc:docMk/>
            <pc:sldMk cId="1282808558" sldId="261"/>
            <ac:spMk id="17" creationId="{7264F718-7FAC-4056-9FA9-A603EC682FE7}"/>
          </ac:spMkLst>
        </pc:spChg>
        <pc:spChg chg="add del">
          <ac:chgData name="geo rob" userId="ae7b1aa06c818f0a" providerId="LiveId" clId="{D8E380DE-52FE-470B-9366-D670632FDECC}" dt="2020-07-04T15:39:08.926" v="2334" actId="26606"/>
          <ac:spMkLst>
            <pc:docMk/>
            <pc:sldMk cId="1282808558" sldId="261"/>
            <ac:spMk id="18" creationId="{3A5B4632-C963-4296-86F0-79AA9EA5AE98}"/>
          </ac:spMkLst>
        </pc:spChg>
        <pc:spChg chg="add">
          <ac:chgData name="geo rob" userId="ae7b1aa06c818f0a" providerId="LiveId" clId="{D8E380DE-52FE-470B-9366-D670632FDECC}" dt="2020-07-04T15:39:08.940" v="2335" actId="26606"/>
          <ac:spMkLst>
            <pc:docMk/>
            <pc:sldMk cId="1282808558" sldId="261"/>
            <ac:spMk id="19" creationId="{F74639F7-E3C7-4165-A83E-6386A86BA1DA}"/>
          </ac:spMkLst>
        </pc:spChg>
        <pc:spChg chg="add mod">
          <ac:chgData name="geo rob" userId="ae7b1aa06c818f0a" providerId="LiveId" clId="{D8E380DE-52FE-470B-9366-D670632FDECC}" dt="2020-07-04T15:39:32.581" v="2336" actId="20577"/>
          <ac:spMkLst>
            <pc:docMk/>
            <pc:sldMk cId="1282808558" sldId="261"/>
            <ac:spMk id="20" creationId="{32EE133F-F0EC-421B-8E0D-9C0A2E3AC043}"/>
          </ac:spMkLst>
        </pc:spChg>
        <pc:spChg chg="add">
          <ac:chgData name="geo rob" userId="ae7b1aa06c818f0a" providerId="LiveId" clId="{D8E380DE-52FE-470B-9366-D670632FDECC}" dt="2020-07-04T15:39:08.940" v="2335" actId="26606"/>
          <ac:spMkLst>
            <pc:docMk/>
            <pc:sldMk cId="1282808558" sldId="261"/>
            <ac:spMk id="21" creationId="{8B3AF0F1-707A-463E-B5EE-33C63A40CFC9}"/>
          </ac:spMkLst>
        </pc:spChg>
        <pc:graphicFrameChg chg="add del">
          <ac:chgData name="geo rob" userId="ae7b1aa06c818f0a" providerId="LiveId" clId="{D8E380DE-52FE-470B-9366-D670632FDECC}" dt="2020-07-04T15:39:08.926" v="2334" actId="26606"/>
          <ac:graphicFrameMkLst>
            <pc:docMk/>
            <pc:sldMk cId="1282808558" sldId="261"/>
            <ac:graphicFrameMk id="14" creationId="{AF64C85E-7DB2-4CF7-9464-6CA67E5FC201}"/>
          </ac:graphicFrameMkLst>
        </pc:graphicFrameChg>
        <pc:picChg chg="add del mod">
          <ac:chgData name="geo rob" userId="ae7b1aa06c818f0a" providerId="LiveId" clId="{D8E380DE-52FE-470B-9366-D670632FDECC}" dt="2020-07-04T15:39:01.163" v="2332" actId="478"/>
          <ac:picMkLst>
            <pc:docMk/>
            <pc:sldMk cId="1282808558" sldId="261"/>
            <ac:picMk id="5" creationId="{08979B6F-543B-403D-B8BF-55C49FBF5AAA}"/>
          </ac:picMkLst>
        </pc:picChg>
      </pc:sldChg>
      <pc:sldChg chg="addSp delSp modSp new mod setBg setClrOvrMap">
        <pc:chgData name="geo rob" userId="ae7b1aa06c818f0a" providerId="LiveId" clId="{D8E380DE-52FE-470B-9366-D670632FDECC}" dt="2020-07-07T10:10:50.161" v="9788" actId="20577"/>
        <pc:sldMkLst>
          <pc:docMk/>
          <pc:sldMk cId="1752526719" sldId="261"/>
        </pc:sldMkLst>
        <pc:spChg chg="mod ord">
          <ac:chgData name="geo rob" userId="ae7b1aa06c818f0a" providerId="LiveId" clId="{D8E380DE-52FE-470B-9366-D670632FDECC}" dt="2020-07-07T10:10:50.161" v="9788" actId="20577"/>
          <ac:spMkLst>
            <pc:docMk/>
            <pc:sldMk cId="1752526719" sldId="261"/>
            <ac:spMk id="2" creationId="{B4D0B1C3-1686-47AD-A9C0-36D27F3A5398}"/>
          </ac:spMkLst>
        </pc:spChg>
        <pc:spChg chg="del">
          <ac:chgData name="geo rob" userId="ae7b1aa06c818f0a" providerId="LiveId" clId="{D8E380DE-52FE-470B-9366-D670632FDECC}" dt="2020-07-04T15:40:59.213" v="2382"/>
          <ac:spMkLst>
            <pc:docMk/>
            <pc:sldMk cId="1752526719" sldId="261"/>
            <ac:spMk id="3" creationId="{BB752339-F7F4-47EC-8DBE-F442F667E33B}"/>
          </ac:spMkLst>
        </pc:spChg>
        <pc:spChg chg="add del">
          <ac:chgData name="geo rob" userId="ae7b1aa06c818f0a" providerId="LiveId" clId="{D8E380DE-52FE-470B-9366-D670632FDECC}" dt="2020-07-04T15:42:41.629" v="2444" actId="26606"/>
          <ac:spMkLst>
            <pc:docMk/>
            <pc:sldMk cId="1752526719" sldId="261"/>
            <ac:spMk id="7" creationId="{86295E7F-EA66-480B-B001-C8BE7CD61903}"/>
          </ac:spMkLst>
        </pc:spChg>
        <pc:spChg chg="add del">
          <ac:chgData name="geo rob" userId="ae7b1aa06c818f0a" providerId="LiveId" clId="{D8E380DE-52FE-470B-9366-D670632FDECC}" dt="2020-07-04T15:42:58.526" v="2450" actId="26606"/>
          <ac:spMkLst>
            <pc:docMk/>
            <pc:sldMk cId="1752526719" sldId="261"/>
            <ac:spMk id="9" creationId="{86295E7F-EA66-480B-B001-C8BE7CD61903}"/>
          </ac:spMkLst>
        </pc:spChg>
        <pc:spChg chg="add del">
          <ac:chgData name="geo rob" userId="ae7b1aa06c818f0a" providerId="LiveId" clId="{D8E380DE-52FE-470B-9366-D670632FDECC}" dt="2020-07-04T15:42:15.850" v="2438" actId="26606"/>
          <ac:spMkLst>
            <pc:docMk/>
            <pc:sldMk cId="1752526719" sldId="261"/>
            <ac:spMk id="10" creationId="{74426AB7-D619-4515-962A-BC83909EC015}"/>
          </ac:spMkLst>
        </pc:spChg>
        <pc:spChg chg="add del">
          <ac:chgData name="geo rob" userId="ae7b1aa06c818f0a" providerId="LiveId" clId="{D8E380DE-52FE-470B-9366-D670632FDECC}" dt="2020-07-04T15:42:15.850" v="2438" actId="26606"/>
          <ac:spMkLst>
            <pc:docMk/>
            <pc:sldMk cId="1752526719" sldId="261"/>
            <ac:spMk id="12" creationId="{DE47DF98-723F-4AAC-ABCF-CACBC438F78F}"/>
          </ac:spMkLst>
        </pc:spChg>
        <pc:spChg chg="add del">
          <ac:chgData name="geo rob" userId="ae7b1aa06c818f0a" providerId="LiveId" clId="{D8E380DE-52FE-470B-9366-D670632FDECC}" dt="2020-07-04T15:43:11.810" v="2452" actId="26606"/>
          <ac:spMkLst>
            <pc:docMk/>
            <pc:sldMk cId="1752526719" sldId="261"/>
            <ac:spMk id="13" creationId="{303CC970-4826-4CED-8063-0FB676635452}"/>
          </ac:spMkLst>
        </pc:spChg>
        <pc:spChg chg="add del">
          <ac:chgData name="geo rob" userId="ae7b1aa06c818f0a" providerId="LiveId" clId="{D8E380DE-52FE-470B-9366-D670632FDECC}" dt="2020-07-04T15:43:11.810" v="2452" actId="26606"/>
          <ac:spMkLst>
            <pc:docMk/>
            <pc:sldMk cId="1752526719" sldId="261"/>
            <ac:spMk id="15" creationId="{14490D63-3365-45CC-AC50-705C1B76815F}"/>
          </ac:spMkLst>
        </pc:spChg>
        <pc:spChg chg="add del mod">
          <ac:chgData name="geo rob" userId="ae7b1aa06c818f0a" providerId="LiveId" clId="{D8E380DE-52FE-470B-9366-D670632FDECC}" dt="2020-07-04T15:43:55.701" v="2516"/>
          <ac:spMkLst>
            <pc:docMk/>
            <pc:sldMk cId="1752526719" sldId="261"/>
            <ac:spMk id="16" creationId="{3BE53F3B-A0ED-4B12-BFAD-C7BC3B9C2F0A}"/>
          </ac:spMkLst>
        </pc:spChg>
        <pc:spChg chg="add del">
          <ac:chgData name="geo rob" userId="ae7b1aa06c818f0a" providerId="LiveId" clId="{D8E380DE-52FE-470B-9366-D670632FDECC}" dt="2020-07-04T15:43:13.698" v="2454" actId="26606"/>
          <ac:spMkLst>
            <pc:docMk/>
            <pc:sldMk cId="1752526719" sldId="261"/>
            <ac:spMk id="17" creationId="{F40CA114-B78B-4E3B-A785-96745276B6FB}"/>
          </ac:spMkLst>
        </pc:spChg>
        <pc:spChg chg="add del">
          <ac:chgData name="geo rob" userId="ae7b1aa06c818f0a" providerId="LiveId" clId="{D8E380DE-52FE-470B-9366-D670632FDECC}" dt="2020-07-04T15:43:19.400" v="2456" actId="26606"/>
          <ac:spMkLst>
            <pc:docMk/>
            <pc:sldMk cId="1752526719" sldId="261"/>
            <ac:spMk id="20" creationId="{86295E7F-EA66-480B-B001-C8BE7CD61903}"/>
          </ac:spMkLst>
        </pc:spChg>
        <pc:spChg chg="add mod">
          <ac:chgData name="geo rob" userId="ae7b1aa06c818f0a" providerId="LiveId" clId="{D8E380DE-52FE-470B-9366-D670632FDECC}" dt="2020-07-07T10:08:27.767" v="9750" actId="20577"/>
          <ac:spMkLst>
            <pc:docMk/>
            <pc:sldMk cId="1752526719" sldId="261"/>
            <ac:spMk id="23" creationId="{77601CCB-5192-40BC-B7A9-9BECBDE5487C}"/>
          </ac:spMkLst>
        </pc:spChg>
        <pc:spChg chg="del">
          <ac:chgData name="geo rob" userId="ae7b1aa06c818f0a" providerId="LiveId" clId="{D8E380DE-52FE-470B-9366-D670632FDECC}" dt="2020-07-07T09:28:55.807" v="9474"/>
          <ac:spMkLst>
            <pc:docMk/>
            <pc:sldMk cId="1752526719" sldId="261"/>
            <ac:spMk id="24" creationId="{4DA164CE-D1AF-414D-9C68-1020802638A2}"/>
          </ac:spMkLst>
        </pc:spChg>
        <pc:spChg chg="del">
          <ac:chgData name="geo rob" userId="ae7b1aa06c818f0a" providerId="LiveId" clId="{D8E380DE-52FE-470B-9366-D670632FDECC}" dt="2020-07-07T09:29:32.322" v="9475"/>
          <ac:spMkLst>
            <pc:docMk/>
            <pc:sldMk cId="1752526719" sldId="261"/>
            <ac:spMk id="25" creationId="{ECA54913-7CE4-4091-8B9A-B70FDB33E1A1}"/>
          </ac:spMkLst>
        </pc:spChg>
        <pc:spChg chg="add">
          <ac:chgData name="geo rob" userId="ae7b1aa06c818f0a" providerId="LiveId" clId="{D8E380DE-52FE-470B-9366-D670632FDECC}" dt="2020-07-04T15:43:19.400" v="2456" actId="26606"/>
          <ac:spMkLst>
            <pc:docMk/>
            <pc:sldMk cId="1752526719" sldId="261"/>
            <ac:spMk id="26" creationId="{86295E7F-EA66-480B-B001-C8BE7CD61903}"/>
          </ac:spMkLst>
        </pc:spChg>
        <pc:spChg chg="mod">
          <ac:chgData name="geo rob" userId="ae7b1aa06c818f0a" providerId="LiveId" clId="{D8E380DE-52FE-470B-9366-D670632FDECC}" dt="2020-07-07T09:45:29.122" v="9588" actId="1076"/>
          <ac:spMkLst>
            <pc:docMk/>
            <pc:sldMk cId="1752526719" sldId="261"/>
            <ac:spMk id="29" creationId="{7E306D02-A505-4F60-8BFF-EFA778A67D50}"/>
          </ac:spMkLst>
        </pc:spChg>
        <pc:picChg chg="add del mod">
          <ac:chgData name="geo rob" userId="ae7b1aa06c818f0a" providerId="LiveId" clId="{D8E380DE-52FE-470B-9366-D670632FDECC}" dt="2020-07-04T15:43:21.609" v="2457" actId="478"/>
          <ac:picMkLst>
            <pc:docMk/>
            <pc:sldMk cId="1752526719" sldId="261"/>
            <ac:picMk id="5" creationId="{74FA30B2-F7D7-4421-A12F-088E76174C83}"/>
          </ac:picMkLst>
        </pc:picChg>
        <pc:picChg chg="add mod">
          <ac:chgData name="geo rob" userId="ae7b1aa06c818f0a" providerId="LiveId" clId="{D8E380DE-52FE-470B-9366-D670632FDECC}" dt="2020-07-04T15:44:13.457" v="2523" actId="14100"/>
          <ac:picMkLst>
            <pc:docMk/>
            <pc:sldMk cId="1752526719" sldId="261"/>
            <ac:picMk id="22" creationId="{635A09E3-AE32-4D92-A991-D4686E561B39}"/>
          </ac:picMkLst>
        </pc:picChg>
        <pc:cxnChg chg="add del">
          <ac:chgData name="geo rob" userId="ae7b1aa06c818f0a" providerId="LiveId" clId="{D8E380DE-52FE-470B-9366-D670632FDECC}" dt="2020-07-04T15:42:41.629" v="2444" actId="26606"/>
          <ac:cxnSpMkLst>
            <pc:docMk/>
            <pc:sldMk cId="1752526719" sldId="261"/>
            <ac:cxnSpMk id="8" creationId="{E126E481-B945-4179-BD79-05E96E9B29E1}"/>
          </ac:cxnSpMkLst>
        </pc:cxnChg>
        <pc:cxnChg chg="add del">
          <ac:chgData name="geo rob" userId="ae7b1aa06c818f0a" providerId="LiveId" clId="{D8E380DE-52FE-470B-9366-D670632FDECC}" dt="2020-07-04T15:42:58.526" v="2450" actId="26606"/>
          <ac:cxnSpMkLst>
            <pc:docMk/>
            <pc:sldMk cId="1752526719" sldId="261"/>
            <ac:cxnSpMk id="11" creationId="{E126E481-B945-4179-BD79-05E96E9B29E1}"/>
          </ac:cxnSpMkLst>
        </pc:cxnChg>
        <pc:cxnChg chg="add del">
          <ac:chgData name="geo rob" userId="ae7b1aa06c818f0a" providerId="LiveId" clId="{D8E380DE-52FE-470B-9366-D670632FDECC}" dt="2020-07-04T15:42:15.850" v="2438" actId="26606"/>
          <ac:cxnSpMkLst>
            <pc:docMk/>
            <pc:sldMk cId="1752526719" sldId="261"/>
            <ac:cxnSpMk id="14" creationId="{EA29FC7C-9308-4FDE-8DCA-405668055B0F}"/>
          </ac:cxnSpMkLst>
        </pc:cxnChg>
        <pc:cxnChg chg="add del">
          <ac:chgData name="geo rob" userId="ae7b1aa06c818f0a" providerId="LiveId" clId="{D8E380DE-52FE-470B-9366-D670632FDECC}" dt="2020-07-04T15:43:13.698" v="2454" actId="26606"/>
          <ac:cxnSpMkLst>
            <pc:docMk/>
            <pc:sldMk cId="1752526719" sldId="261"/>
            <ac:cxnSpMk id="18" creationId="{E126E481-B945-4179-BD79-05E96E9B29E1}"/>
          </ac:cxnSpMkLst>
        </pc:cxnChg>
        <pc:cxnChg chg="add del">
          <ac:chgData name="geo rob" userId="ae7b1aa06c818f0a" providerId="LiveId" clId="{D8E380DE-52FE-470B-9366-D670632FDECC}" dt="2020-07-04T15:43:19.400" v="2456" actId="26606"/>
          <ac:cxnSpMkLst>
            <pc:docMk/>
            <pc:sldMk cId="1752526719" sldId="261"/>
            <ac:cxnSpMk id="21" creationId="{E126E481-B945-4179-BD79-05E96E9B29E1}"/>
          </ac:cxnSpMkLst>
        </pc:cxnChg>
        <pc:cxnChg chg="add">
          <ac:chgData name="geo rob" userId="ae7b1aa06c818f0a" providerId="LiveId" clId="{D8E380DE-52FE-470B-9366-D670632FDECC}" dt="2020-07-04T15:43:19.400" v="2456" actId="26606"/>
          <ac:cxnSpMkLst>
            <pc:docMk/>
            <pc:sldMk cId="1752526719" sldId="261"/>
            <ac:cxnSpMk id="28" creationId="{E126E481-B945-4179-BD79-05E96E9B29E1}"/>
          </ac:cxnSpMkLst>
        </pc:cxnChg>
      </pc:sldChg>
      <pc:sldChg chg="addSp modSp new del mod setBg setClrOvrMap">
        <pc:chgData name="geo rob" userId="ae7b1aa06c818f0a" providerId="LiveId" clId="{D8E380DE-52FE-470B-9366-D670632FDECC}" dt="2020-07-04T15:40:52.453" v="2380" actId="47"/>
        <pc:sldMkLst>
          <pc:docMk/>
          <pc:sldMk cId="3152410398" sldId="261"/>
        </pc:sldMkLst>
        <pc:spChg chg="mod">
          <ac:chgData name="geo rob" userId="ae7b1aa06c818f0a" providerId="LiveId" clId="{D8E380DE-52FE-470B-9366-D670632FDECC}" dt="2020-07-04T15:40:16.798" v="2358" actId="1076"/>
          <ac:spMkLst>
            <pc:docMk/>
            <pc:sldMk cId="3152410398" sldId="261"/>
            <ac:spMk id="2" creationId="{CEB89DE2-CA8D-498F-B22E-ABBBADE641B6}"/>
          </ac:spMkLst>
        </pc:spChg>
        <pc:spChg chg="mod">
          <ac:chgData name="geo rob" userId="ae7b1aa06c818f0a" providerId="LiveId" clId="{D8E380DE-52FE-470B-9366-D670632FDECC}" dt="2020-07-04T15:40:25.675" v="2373" actId="5793"/>
          <ac:spMkLst>
            <pc:docMk/>
            <pc:sldMk cId="3152410398" sldId="261"/>
            <ac:spMk id="3" creationId="{1C4A0E58-79E7-4A34-AA24-07C5DEC0D831}"/>
          </ac:spMkLst>
        </pc:spChg>
        <pc:spChg chg="add">
          <ac:chgData name="geo rob" userId="ae7b1aa06c818f0a" providerId="LiveId" clId="{D8E380DE-52FE-470B-9366-D670632FDECC}" dt="2020-07-04T15:40:03.550" v="2355" actId="26606"/>
          <ac:spMkLst>
            <pc:docMk/>
            <pc:sldMk cId="3152410398" sldId="261"/>
            <ac:spMk id="8" creationId="{C7FA33FF-088D-4F16-95A2-2C64D353DEA8}"/>
          </ac:spMkLst>
        </pc:spChg>
        <pc:spChg chg="add">
          <ac:chgData name="geo rob" userId="ae7b1aa06c818f0a" providerId="LiveId" clId="{D8E380DE-52FE-470B-9366-D670632FDECC}" dt="2020-07-04T15:40:03.550" v="2355" actId="26606"/>
          <ac:spMkLst>
            <pc:docMk/>
            <pc:sldMk cId="3152410398" sldId="261"/>
            <ac:spMk id="10" creationId="{A376EFB1-01CF-419F-ABF1-2AF02BBFCBD1}"/>
          </ac:spMkLst>
        </pc:spChg>
        <pc:spChg chg="add">
          <ac:chgData name="geo rob" userId="ae7b1aa06c818f0a" providerId="LiveId" clId="{D8E380DE-52FE-470B-9366-D670632FDECC}" dt="2020-07-04T15:40:03.550" v="2355" actId="26606"/>
          <ac:spMkLst>
            <pc:docMk/>
            <pc:sldMk cId="3152410398" sldId="261"/>
            <ac:spMk id="12" creationId="{FF9DEA15-78BD-4750-AA18-B9F28A6D5AB8}"/>
          </ac:spMkLst>
        </pc:spChg>
        <pc:picChg chg="add mod">
          <ac:chgData name="geo rob" userId="ae7b1aa06c818f0a" providerId="LiveId" clId="{D8E380DE-52FE-470B-9366-D670632FDECC}" dt="2020-07-04T15:40:50.845" v="2379" actId="1076"/>
          <ac:picMkLst>
            <pc:docMk/>
            <pc:sldMk cId="3152410398" sldId="261"/>
            <ac:picMk id="5" creationId="{B952697C-C607-4801-B0D1-AA4BFBEC02FB}"/>
          </ac:picMkLst>
        </pc:picChg>
      </pc:sldChg>
      <pc:sldChg chg="addSp delSp modSp new mod setBg setClrOvrMap addCm modCm modNotesTx">
        <pc:chgData name="geo rob" userId="ae7b1aa06c818f0a" providerId="LiveId" clId="{D8E380DE-52FE-470B-9366-D670632FDECC}" dt="2020-07-07T10:11:08.418" v="9797" actId="1076"/>
        <pc:sldMkLst>
          <pc:docMk/>
          <pc:sldMk cId="877716351" sldId="262"/>
        </pc:sldMkLst>
        <pc:spChg chg="mod">
          <ac:chgData name="geo rob" userId="ae7b1aa06c818f0a" providerId="LiveId" clId="{D8E380DE-52FE-470B-9366-D670632FDECC}" dt="2020-07-07T10:11:08.418" v="9797" actId="1076"/>
          <ac:spMkLst>
            <pc:docMk/>
            <pc:sldMk cId="877716351" sldId="262"/>
            <ac:spMk id="2" creationId="{DBE68211-D63E-4CE5-A4F7-79B7DC2A2BC4}"/>
          </ac:spMkLst>
        </pc:spChg>
        <pc:spChg chg="mod">
          <ac:chgData name="geo rob" userId="ae7b1aa06c818f0a" providerId="LiveId" clId="{D8E380DE-52FE-470B-9366-D670632FDECC}" dt="2020-07-05T17:18:54.953" v="7034" actId="5793"/>
          <ac:spMkLst>
            <pc:docMk/>
            <pc:sldMk cId="877716351" sldId="262"/>
            <ac:spMk id="3" creationId="{8FE4A198-AED8-4167-8A94-E7E6C9728B84}"/>
          </ac:spMkLst>
        </pc:spChg>
        <pc:spChg chg="del">
          <ac:chgData name="geo rob" userId="ae7b1aa06c818f0a" providerId="LiveId" clId="{D8E380DE-52FE-470B-9366-D670632FDECC}" dt="2020-07-07T09:28:55.807" v="9474"/>
          <ac:spMkLst>
            <pc:docMk/>
            <pc:sldMk cId="877716351" sldId="262"/>
            <ac:spMk id="4" creationId="{8411B4DA-4C54-4DF3-BB1D-C1BB9BF71789}"/>
          </ac:spMkLst>
        </pc:spChg>
        <pc:spChg chg="del">
          <ac:chgData name="geo rob" userId="ae7b1aa06c818f0a" providerId="LiveId" clId="{D8E380DE-52FE-470B-9366-D670632FDECC}" dt="2020-07-07T09:29:32.322" v="9475"/>
          <ac:spMkLst>
            <pc:docMk/>
            <pc:sldMk cId="877716351" sldId="262"/>
            <ac:spMk id="5" creationId="{A12B44D9-32FE-42F0-BC73-96649DC7E3CF}"/>
          </ac:spMkLst>
        </pc:spChg>
        <pc:spChg chg="mod">
          <ac:chgData name="geo rob" userId="ae7b1aa06c818f0a" providerId="LiveId" clId="{D8E380DE-52FE-470B-9366-D670632FDECC}" dt="2020-07-07T09:45:08.841" v="9585" actId="1076"/>
          <ac:spMkLst>
            <pc:docMk/>
            <pc:sldMk cId="877716351" sldId="262"/>
            <ac:spMk id="7" creationId="{F62E6A37-D531-4031-B829-B7C3431DA0C9}"/>
          </ac:spMkLst>
        </pc:spChg>
        <pc:spChg chg="add">
          <ac:chgData name="geo rob" userId="ae7b1aa06c818f0a" providerId="LiveId" clId="{D8E380DE-52FE-470B-9366-D670632FDECC}" dt="2020-07-04T16:11:13.427" v="2610" actId="26606"/>
          <ac:spMkLst>
            <pc:docMk/>
            <pc:sldMk cId="877716351" sldId="262"/>
            <ac:spMk id="8" creationId="{7264F718-7FAC-4056-9FA9-A603EC682FE7}"/>
          </ac:spMkLst>
        </pc:spChg>
        <pc:spChg chg="add">
          <ac:chgData name="geo rob" userId="ae7b1aa06c818f0a" providerId="LiveId" clId="{D8E380DE-52FE-470B-9366-D670632FDECC}" dt="2020-07-04T16:11:13.427" v="2610" actId="26606"/>
          <ac:spMkLst>
            <pc:docMk/>
            <pc:sldMk cId="877716351" sldId="262"/>
            <ac:spMk id="10" creationId="{F74639F7-E3C7-4165-A83E-6386A86BA1DA}"/>
          </ac:spMkLst>
        </pc:spChg>
        <pc:spChg chg="add">
          <ac:chgData name="geo rob" userId="ae7b1aa06c818f0a" providerId="LiveId" clId="{D8E380DE-52FE-470B-9366-D670632FDECC}" dt="2020-07-04T16:11:13.427" v="2610" actId="26606"/>
          <ac:spMkLst>
            <pc:docMk/>
            <pc:sldMk cId="877716351" sldId="262"/>
            <ac:spMk id="12" creationId="{8B3AF0F1-707A-463E-B5EE-33C63A40CFC9}"/>
          </ac:spMkLst>
        </pc:spChg>
      </pc:sldChg>
      <pc:sldChg chg="addSp delSp modSp new mod setBg setClrOvrMap addCm modCm modNotesTx">
        <pc:chgData name="geo rob" userId="ae7b1aa06c818f0a" providerId="LiveId" clId="{D8E380DE-52FE-470B-9366-D670632FDECC}" dt="2020-07-07T10:11:19.091" v="9805" actId="1076"/>
        <pc:sldMkLst>
          <pc:docMk/>
          <pc:sldMk cId="2572420509" sldId="263"/>
        </pc:sldMkLst>
        <pc:spChg chg="mod">
          <ac:chgData name="geo rob" userId="ae7b1aa06c818f0a" providerId="LiveId" clId="{D8E380DE-52FE-470B-9366-D670632FDECC}" dt="2020-07-07T10:11:19.091" v="9805" actId="1076"/>
          <ac:spMkLst>
            <pc:docMk/>
            <pc:sldMk cId="2572420509" sldId="263"/>
            <ac:spMk id="2" creationId="{BE5458B1-8BDF-44C7-B1D3-E19106A31A59}"/>
          </ac:spMkLst>
        </pc:spChg>
        <pc:spChg chg="mod">
          <ac:chgData name="geo rob" userId="ae7b1aa06c818f0a" providerId="LiveId" clId="{D8E380DE-52FE-470B-9366-D670632FDECC}" dt="2020-07-06T07:32:33.443" v="8319" actId="20577"/>
          <ac:spMkLst>
            <pc:docMk/>
            <pc:sldMk cId="2572420509" sldId="263"/>
            <ac:spMk id="3" creationId="{020320D0-362D-4F52-A38D-CD89EB945A4E}"/>
          </ac:spMkLst>
        </pc:spChg>
        <pc:spChg chg="del">
          <ac:chgData name="geo rob" userId="ae7b1aa06c818f0a" providerId="LiveId" clId="{D8E380DE-52FE-470B-9366-D670632FDECC}" dt="2020-07-07T09:28:55.807" v="9474"/>
          <ac:spMkLst>
            <pc:docMk/>
            <pc:sldMk cId="2572420509" sldId="263"/>
            <ac:spMk id="4" creationId="{3AD4AFDD-89FB-4F83-BE33-8539EE4B7C49}"/>
          </ac:spMkLst>
        </pc:spChg>
        <pc:spChg chg="del">
          <ac:chgData name="geo rob" userId="ae7b1aa06c818f0a" providerId="LiveId" clId="{D8E380DE-52FE-470B-9366-D670632FDECC}" dt="2020-07-07T09:29:32.322" v="9475"/>
          <ac:spMkLst>
            <pc:docMk/>
            <pc:sldMk cId="2572420509" sldId="263"/>
            <ac:spMk id="5" creationId="{4C97A896-526E-4631-B195-C07FF791819D}"/>
          </ac:spMkLst>
        </pc:spChg>
        <pc:spChg chg="mod">
          <ac:chgData name="geo rob" userId="ae7b1aa06c818f0a" providerId="LiveId" clId="{D8E380DE-52FE-470B-9366-D670632FDECC}" dt="2020-07-07T09:45:44.209" v="9589" actId="1076"/>
          <ac:spMkLst>
            <pc:docMk/>
            <pc:sldMk cId="2572420509" sldId="263"/>
            <ac:spMk id="7" creationId="{6F49B03F-B8EB-4472-9EC8-1773B0A5378F}"/>
          </ac:spMkLst>
        </pc:spChg>
        <pc:spChg chg="add">
          <ac:chgData name="geo rob" userId="ae7b1aa06c818f0a" providerId="LiveId" clId="{D8E380DE-52FE-470B-9366-D670632FDECC}" dt="2020-07-04T16:17:22.066" v="2742" actId="26606"/>
          <ac:spMkLst>
            <pc:docMk/>
            <pc:sldMk cId="2572420509" sldId="263"/>
            <ac:spMk id="8" creationId="{7264F718-7FAC-4056-9FA9-A603EC682FE7}"/>
          </ac:spMkLst>
        </pc:spChg>
        <pc:spChg chg="add">
          <ac:chgData name="geo rob" userId="ae7b1aa06c818f0a" providerId="LiveId" clId="{D8E380DE-52FE-470B-9366-D670632FDECC}" dt="2020-07-04T16:17:22.066" v="2742" actId="26606"/>
          <ac:spMkLst>
            <pc:docMk/>
            <pc:sldMk cId="2572420509" sldId="263"/>
            <ac:spMk id="10" creationId="{F74639F7-E3C7-4165-A83E-6386A86BA1DA}"/>
          </ac:spMkLst>
        </pc:spChg>
        <pc:spChg chg="add">
          <ac:chgData name="geo rob" userId="ae7b1aa06c818f0a" providerId="LiveId" clId="{D8E380DE-52FE-470B-9366-D670632FDECC}" dt="2020-07-04T16:17:22.066" v="2742" actId="26606"/>
          <ac:spMkLst>
            <pc:docMk/>
            <pc:sldMk cId="2572420509" sldId="263"/>
            <ac:spMk id="12" creationId="{8B3AF0F1-707A-463E-B5EE-33C63A40CFC9}"/>
          </ac:spMkLst>
        </pc:spChg>
      </pc:sldChg>
      <pc:sldChg chg="addSp delSp modSp new del mod">
        <pc:chgData name="geo rob" userId="ae7b1aa06c818f0a" providerId="LiveId" clId="{D8E380DE-52FE-470B-9366-D670632FDECC}" dt="2020-07-04T16:34:44.477" v="2982" actId="47"/>
        <pc:sldMkLst>
          <pc:docMk/>
          <pc:sldMk cId="68709374" sldId="264"/>
        </pc:sldMkLst>
        <pc:spChg chg="del">
          <ac:chgData name="geo rob" userId="ae7b1aa06c818f0a" providerId="LiveId" clId="{D8E380DE-52FE-470B-9366-D670632FDECC}" dt="2020-07-04T16:34:15.408" v="2979"/>
          <ac:spMkLst>
            <pc:docMk/>
            <pc:sldMk cId="68709374" sldId="264"/>
            <ac:spMk id="3" creationId="{59011964-68E7-4563-9741-C6E6D9971B45}"/>
          </ac:spMkLst>
        </pc:spChg>
        <pc:picChg chg="add mod">
          <ac:chgData name="geo rob" userId="ae7b1aa06c818f0a" providerId="LiveId" clId="{D8E380DE-52FE-470B-9366-D670632FDECC}" dt="2020-07-04T16:34:16.649" v="2981" actId="962"/>
          <ac:picMkLst>
            <pc:docMk/>
            <pc:sldMk cId="68709374" sldId="264"/>
            <ac:picMk id="5" creationId="{EB4E8504-F5A0-4A7A-B6AE-5280894ADE52}"/>
          </ac:picMkLst>
        </pc:picChg>
      </pc:sldChg>
      <pc:sldChg chg="addSp delSp modSp new del mod setBg setClrOvrMap">
        <pc:chgData name="geo rob" userId="ae7b1aa06c818f0a" providerId="LiveId" clId="{D8E380DE-52FE-470B-9366-D670632FDECC}" dt="2020-07-04T16:34:07.592" v="2977" actId="47"/>
        <pc:sldMkLst>
          <pc:docMk/>
          <pc:sldMk cId="928552364" sldId="264"/>
        </pc:sldMkLst>
        <pc:spChg chg="mod">
          <ac:chgData name="geo rob" userId="ae7b1aa06c818f0a" providerId="LiveId" clId="{D8E380DE-52FE-470B-9366-D670632FDECC}" dt="2020-07-04T16:33:46.830" v="2976" actId="26606"/>
          <ac:spMkLst>
            <pc:docMk/>
            <pc:sldMk cId="928552364" sldId="264"/>
            <ac:spMk id="2" creationId="{CB0715C0-B012-46FC-90EB-7FC2C059677D}"/>
          </ac:spMkLst>
        </pc:spChg>
        <pc:spChg chg="del mod">
          <ac:chgData name="geo rob" userId="ae7b1aa06c818f0a" providerId="LiveId" clId="{D8E380DE-52FE-470B-9366-D670632FDECC}" dt="2020-07-04T16:33:19.281" v="2970"/>
          <ac:spMkLst>
            <pc:docMk/>
            <pc:sldMk cId="928552364" sldId="264"/>
            <ac:spMk id="3" creationId="{AED820C5-A910-49C8-9868-BFC5C91213AA}"/>
          </ac:spMkLst>
        </pc:spChg>
        <pc:spChg chg="add">
          <ac:chgData name="geo rob" userId="ae7b1aa06c818f0a" providerId="LiveId" clId="{D8E380DE-52FE-470B-9366-D670632FDECC}" dt="2020-07-04T16:33:46.830" v="2976" actId="26606"/>
          <ac:spMkLst>
            <pc:docMk/>
            <pc:sldMk cId="928552364" sldId="264"/>
            <ac:spMk id="7" creationId="{F60FCA6E-0894-46CD-BD49-5955A51E0084}"/>
          </ac:spMkLst>
        </pc:spChg>
        <pc:spChg chg="add del">
          <ac:chgData name="geo rob" userId="ae7b1aa06c818f0a" providerId="LiveId" clId="{D8E380DE-52FE-470B-9366-D670632FDECC}" dt="2020-07-04T16:33:02.816" v="2969" actId="26606"/>
          <ac:spMkLst>
            <pc:docMk/>
            <pc:sldMk cId="928552364" sldId="264"/>
            <ac:spMk id="8" creationId="{7264F718-7FAC-4056-9FA9-A603EC682FE7}"/>
          </ac:spMkLst>
        </pc:spChg>
        <pc:spChg chg="add">
          <ac:chgData name="geo rob" userId="ae7b1aa06c818f0a" providerId="LiveId" clId="{D8E380DE-52FE-470B-9366-D670632FDECC}" dt="2020-07-04T16:33:46.830" v="2976" actId="26606"/>
          <ac:spMkLst>
            <pc:docMk/>
            <pc:sldMk cId="928552364" sldId="264"/>
            <ac:spMk id="9" creationId="{24080868-6E52-4D2E-BF9D-37B4B0A1452E}"/>
          </ac:spMkLst>
        </pc:spChg>
        <pc:spChg chg="add del">
          <ac:chgData name="geo rob" userId="ae7b1aa06c818f0a" providerId="LiveId" clId="{D8E380DE-52FE-470B-9366-D670632FDECC}" dt="2020-07-04T16:33:02.816" v="2969" actId="26606"/>
          <ac:spMkLst>
            <pc:docMk/>
            <pc:sldMk cId="928552364" sldId="264"/>
            <ac:spMk id="10" creationId="{F74639F7-E3C7-4165-A83E-6386A86BA1DA}"/>
          </ac:spMkLst>
        </pc:spChg>
        <pc:spChg chg="add del">
          <ac:chgData name="geo rob" userId="ae7b1aa06c818f0a" providerId="LiveId" clId="{D8E380DE-52FE-470B-9366-D670632FDECC}" dt="2020-07-04T16:33:02.816" v="2969" actId="26606"/>
          <ac:spMkLst>
            <pc:docMk/>
            <pc:sldMk cId="928552364" sldId="264"/>
            <ac:spMk id="12" creationId="{8B3AF0F1-707A-463E-B5EE-33C63A40CFC9}"/>
          </ac:spMkLst>
        </pc:spChg>
        <pc:spChg chg="add">
          <ac:chgData name="geo rob" userId="ae7b1aa06c818f0a" providerId="LiveId" clId="{D8E380DE-52FE-470B-9366-D670632FDECC}" dt="2020-07-04T16:33:46.830" v="2976" actId="26606"/>
          <ac:spMkLst>
            <pc:docMk/>
            <pc:sldMk cId="928552364" sldId="264"/>
            <ac:spMk id="14" creationId="{E78C6E4B-A1F1-4B6C-97EC-BE997495D6AC}"/>
          </ac:spMkLst>
        </pc:spChg>
        <pc:picChg chg="add mod">
          <ac:chgData name="geo rob" userId="ae7b1aa06c818f0a" providerId="LiveId" clId="{D8E380DE-52FE-470B-9366-D670632FDECC}" dt="2020-07-04T16:33:46.830" v="2976" actId="26606"/>
          <ac:picMkLst>
            <pc:docMk/>
            <pc:sldMk cId="928552364" sldId="264"/>
            <ac:picMk id="5" creationId="{4511781D-4DCE-4416-82AD-DD7DC3DA9E45}"/>
          </ac:picMkLst>
        </pc:picChg>
      </pc:sldChg>
      <pc:sldChg chg="new del">
        <pc:chgData name="geo rob" userId="ae7b1aa06c818f0a" providerId="LiveId" clId="{D8E380DE-52FE-470B-9366-D670632FDECC}" dt="2020-07-04T16:34:51.897" v="2986" actId="47"/>
        <pc:sldMkLst>
          <pc:docMk/>
          <pc:sldMk cId="2151639650" sldId="264"/>
        </pc:sldMkLst>
      </pc:sldChg>
      <pc:sldChg chg="addSp delSp modSp add mod setBg modAnim delDesignElem">
        <pc:chgData name="geo rob" userId="ae7b1aa06c818f0a" providerId="LiveId" clId="{D8E380DE-52FE-470B-9366-D670632FDECC}" dt="2020-07-07T10:14:07.262" v="9863" actId="113"/>
        <pc:sldMkLst>
          <pc:docMk/>
          <pc:sldMk cId="2824877323" sldId="265"/>
        </pc:sldMkLst>
        <pc:spChg chg="mod">
          <ac:chgData name="geo rob" userId="ae7b1aa06c818f0a" providerId="LiveId" clId="{D8E380DE-52FE-470B-9366-D670632FDECC}" dt="2020-07-07T10:14:07.262" v="9863" actId="113"/>
          <ac:spMkLst>
            <pc:docMk/>
            <pc:sldMk cId="2824877323" sldId="265"/>
            <ac:spMk id="2" creationId="{B4D0B1C3-1686-47AD-A9C0-36D27F3A5398}"/>
          </ac:spMkLst>
        </pc:spChg>
        <pc:spChg chg="add mod">
          <ac:chgData name="geo rob" userId="ae7b1aa06c818f0a" providerId="LiveId" clId="{D8E380DE-52FE-470B-9366-D670632FDECC}" dt="2020-07-07T10:12:12.363" v="9820" actId="404"/>
          <ac:spMkLst>
            <pc:docMk/>
            <pc:sldMk cId="2824877323" sldId="265"/>
            <ac:spMk id="4" creationId="{BBD7C723-B7B5-4674-953E-48FB362EFEA9}"/>
          </ac:spMkLst>
        </pc:spChg>
        <pc:spChg chg="add del mod">
          <ac:chgData name="geo rob" userId="ae7b1aa06c818f0a" providerId="LiveId" clId="{D8E380DE-52FE-470B-9366-D670632FDECC}" dt="2020-07-06T17:08:54.867" v="9144" actId="11529"/>
          <ac:spMkLst>
            <pc:docMk/>
            <pc:sldMk cId="2824877323" sldId="265"/>
            <ac:spMk id="7" creationId="{410773B2-EDD2-4853-B3DD-7C4CCB6D61F5}"/>
          </ac:spMkLst>
        </pc:spChg>
        <pc:spChg chg="add mod">
          <ac:chgData name="geo rob" userId="ae7b1aa06c818f0a" providerId="LiveId" clId="{D8E380DE-52FE-470B-9366-D670632FDECC}" dt="2020-07-06T17:09:57.388" v="9148" actId="207"/>
          <ac:spMkLst>
            <pc:docMk/>
            <pc:sldMk cId="2824877323" sldId="265"/>
            <ac:spMk id="8" creationId="{64030847-F685-4B77-862C-E9E063BB1977}"/>
          </ac:spMkLst>
        </pc:spChg>
        <pc:spChg chg="del">
          <ac:chgData name="geo rob" userId="ae7b1aa06c818f0a" providerId="LiveId" clId="{D8E380DE-52FE-470B-9366-D670632FDECC}" dt="2020-07-07T09:28:55.807" v="9474"/>
          <ac:spMkLst>
            <pc:docMk/>
            <pc:sldMk cId="2824877323" sldId="265"/>
            <ac:spMk id="9" creationId="{17F9CA4A-E29A-457D-B35C-621800ABDFDB}"/>
          </ac:spMkLst>
        </pc:spChg>
        <pc:spChg chg="del">
          <ac:chgData name="geo rob" userId="ae7b1aa06c818f0a" providerId="LiveId" clId="{D8E380DE-52FE-470B-9366-D670632FDECC}" dt="2020-07-07T09:29:32.322" v="9475"/>
          <ac:spMkLst>
            <pc:docMk/>
            <pc:sldMk cId="2824877323" sldId="265"/>
            <ac:spMk id="10" creationId="{1D15F5F6-3767-4488-90C6-37829494FDE3}"/>
          </ac:spMkLst>
        </pc:spChg>
        <pc:spChg chg="mod">
          <ac:chgData name="geo rob" userId="ae7b1aa06c818f0a" providerId="LiveId" clId="{D8E380DE-52FE-470B-9366-D670632FDECC}" dt="2020-07-07T09:46:00.793" v="9592" actId="207"/>
          <ac:spMkLst>
            <pc:docMk/>
            <pc:sldMk cId="2824877323" sldId="265"/>
            <ac:spMk id="12" creationId="{3F0B42F0-24D7-4BC9-9687-A1336BC45E5D}"/>
          </ac:spMkLst>
        </pc:spChg>
        <pc:spChg chg="del">
          <ac:chgData name="geo rob" userId="ae7b1aa06c818f0a" providerId="LiveId" clId="{D8E380DE-52FE-470B-9366-D670632FDECC}" dt="2020-07-04T16:35:00.224" v="2988" actId="26606"/>
          <ac:spMkLst>
            <pc:docMk/>
            <pc:sldMk cId="2824877323" sldId="265"/>
            <ac:spMk id="23" creationId="{77601CCB-5192-40BC-B7A9-9BECBDE5487C}"/>
          </ac:spMkLst>
        </pc:spChg>
        <pc:spChg chg="add">
          <ac:chgData name="geo rob" userId="ae7b1aa06c818f0a" providerId="LiveId" clId="{D8E380DE-52FE-470B-9366-D670632FDECC}" dt="2020-07-04T16:35:00.224" v="2988" actId="26606"/>
          <ac:spMkLst>
            <pc:docMk/>
            <pc:sldMk cId="2824877323" sldId="265"/>
            <ac:spMk id="25" creationId="{86295E7F-EA66-480B-B001-C8BE7CD61903}"/>
          </ac:spMkLst>
        </pc:spChg>
        <pc:spChg chg="del">
          <ac:chgData name="geo rob" userId="ae7b1aa06c818f0a" providerId="LiveId" clId="{D8E380DE-52FE-470B-9366-D670632FDECC}" dt="2020-07-04T16:34:49.780" v="2985"/>
          <ac:spMkLst>
            <pc:docMk/>
            <pc:sldMk cId="2824877323" sldId="265"/>
            <ac:spMk id="26" creationId="{86295E7F-EA66-480B-B001-C8BE7CD61903}"/>
          </ac:spMkLst>
        </pc:spChg>
        <pc:picChg chg="add mod">
          <ac:chgData name="geo rob" userId="ae7b1aa06c818f0a" providerId="LiveId" clId="{D8E380DE-52FE-470B-9366-D670632FDECC}" dt="2020-07-06T17:07:33.231" v="9137" actId="208"/>
          <ac:picMkLst>
            <pc:docMk/>
            <pc:sldMk cId="2824877323" sldId="265"/>
            <ac:picMk id="6" creationId="{08CFA6D4-133B-4483-BA39-654A9E75E866}"/>
          </ac:picMkLst>
        </pc:picChg>
        <pc:picChg chg="del">
          <ac:chgData name="geo rob" userId="ae7b1aa06c818f0a" providerId="LiveId" clId="{D8E380DE-52FE-470B-9366-D670632FDECC}" dt="2020-07-04T16:34:57.188" v="2987" actId="478"/>
          <ac:picMkLst>
            <pc:docMk/>
            <pc:sldMk cId="2824877323" sldId="265"/>
            <ac:picMk id="22" creationId="{635A09E3-AE32-4D92-A991-D4686E561B39}"/>
          </ac:picMkLst>
        </pc:picChg>
        <pc:cxnChg chg="del">
          <ac:chgData name="geo rob" userId="ae7b1aa06c818f0a" providerId="LiveId" clId="{D8E380DE-52FE-470B-9366-D670632FDECC}" dt="2020-07-04T16:34:49.780" v="2985"/>
          <ac:cxnSpMkLst>
            <pc:docMk/>
            <pc:sldMk cId="2824877323" sldId="265"/>
            <ac:cxnSpMk id="28" creationId="{E126E481-B945-4179-BD79-05E96E9B29E1}"/>
          </ac:cxnSpMkLst>
        </pc:cxnChg>
        <pc:cxnChg chg="add">
          <ac:chgData name="geo rob" userId="ae7b1aa06c818f0a" providerId="LiveId" clId="{D8E380DE-52FE-470B-9366-D670632FDECC}" dt="2020-07-04T16:35:00.224" v="2988" actId="26606"/>
          <ac:cxnSpMkLst>
            <pc:docMk/>
            <pc:sldMk cId="2824877323" sldId="265"/>
            <ac:cxnSpMk id="30" creationId="{E126E481-B945-4179-BD79-05E96E9B29E1}"/>
          </ac:cxnSpMkLst>
        </pc:cxnChg>
      </pc:sldChg>
      <pc:sldChg chg="addSp delSp modSp new mod setBg setClrOvrMap">
        <pc:chgData name="geo rob" userId="ae7b1aa06c818f0a" providerId="LiveId" clId="{D8E380DE-52FE-470B-9366-D670632FDECC}" dt="2020-07-07T10:14:02.983" v="9862" actId="113"/>
        <pc:sldMkLst>
          <pc:docMk/>
          <pc:sldMk cId="1426824276" sldId="266"/>
        </pc:sldMkLst>
        <pc:spChg chg="mod">
          <ac:chgData name="geo rob" userId="ae7b1aa06c818f0a" providerId="LiveId" clId="{D8E380DE-52FE-470B-9366-D670632FDECC}" dt="2020-07-07T10:14:02.983" v="9862" actId="113"/>
          <ac:spMkLst>
            <pc:docMk/>
            <pc:sldMk cId="1426824276" sldId="266"/>
            <ac:spMk id="2" creationId="{CA7F69A6-F769-4A51-9AD4-392C0C5FC799}"/>
          </ac:spMkLst>
        </pc:spChg>
        <pc:spChg chg="mod">
          <ac:chgData name="geo rob" userId="ae7b1aa06c818f0a" providerId="LiveId" clId="{D8E380DE-52FE-470B-9366-D670632FDECC}" dt="2020-07-06T17:00:14.298" v="8632" actId="20577"/>
          <ac:spMkLst>
            <pc:docMk/>
            <pc:sldMk cId="1426824276" sldId="266"/>
            <ac:spMk id="3" creationId="{3506F05C-FF49-49D2-9828-3DE02E81406F}"/>
          </ac:spMkLst>
        </pc:spChg>
        <pc:spChg chg="del">
          <ac:chgData name="geo rob" userId="ae7b1aa06c818f0a" providerId="LiveId" clId="{D8E380DE-52FE-470B-9366-D670632FDECC}" dt="2020-07-07T09:28:55.807" v="9474"/>
          <ac:spMkLst>
            <pc:docMk/>
            <pc:sldMk cId="1426824276" sldId="266"/>
            <ac:spMk id="6" creationId="{97F6EE6D-85D1-482B-B36C-469E1AD77942}"/>
          </ac:spMkLst>
        </pc:spChg>
        <pc:spChg chg="del">
          <ac:chgData name="geo rob" userId="ae7b1aa06c818f0a" providerId="LiveId" clId="{D8E380DE-52FE-470B-9366-D670632FDECC}" dt="2020-07-07T09:29:32.322" v="9475"/>
          <ac:spMkLst>
            <pc:docMk/>
            <pc:sldMk cId="1426824276" sldId="266"/>
            <ac:spMk id="7" creationId="{AB5377D7-68E8-44BD-88D9-8DAA9253B58C}"/>
          </ac:spMkLst>
        </pc:spChg>
        <pc:spChg chg="add">
          <ac:chgData name="geo rob" userId="ae7b1aa06c818f0a" providerId="LiveId" clId="{D8E380DE-52FE-470B-9366-D670632FDECC}" dt="2020-07-05T09:31:39.513" v="3227" actId="26606"/>
          <ac:spMkLst>
            <pc:docMk/>
            <pc:sldMk cId="1426824276" sldId="266"/>
            <ac:spMk id="8" creationId="{7264F718-7FAC-4056-9FA9-A603EC682FE7}"/>
          </ac:spMkLst>
        </pc:spChg>
        <pc:spChg chg="add">
          <ac:chgData name="geo rob" userId="ae7b1aa06c818f0a" providerId="LiveId" clId="{D8E380DE-52FE-470B-9366-D670632FDECC}" dt="2020-07-05T09:31:39.513" v="3227" actId="26606"/>
          <ac:spMkLst>
            <pc:docMk/>
            <pc:sldMk cId="1426824276" sldId="266"/>
            <ac:spMk id="10" creationId="{F74639F7-E3C7-4165-A83E-6386A86BA1DA}"/>
          </ac:spMkLst>
        </pc:spChg>
        <pc:spChg chg="mod">
          <ac:chgData name="geo rob" userId="ae7b1aa06c818f0a" providerId="LiveId" clId="{D8E380DE-52FE-470B-9366-D670632FDECC}" dt="2020-07-07T09:46:16.652" v="9595" actId="207"/>
          <ac:spMkLst>
            <pc:docMk/>
            <pc:sldMk cId="1426824276" sldId="266"/>
            <ac:spMk id="11" creationId="{55F75A1E-107C-45F1-9680-49855154410B}"/>
          </ac:spMkLst>
        </pc:spChg>
        <pc:spChg chg="add">
          <ac:chgData name="geo rob" userId="ae7b1aa06c818f0a" providerId="LiveId" clId="{D8E380DE-52FE-470B-9366-D670632FDECC}" dt="2020-07-05T09:31:39.513" v="3227" actId="26606"/>
          <ac:spMkLst>
            <pc:docMk/>
            <pc:sldMk cId="1426824276" sldId="266"/>
            <ac:spMk id="12" creationId="{8B3AF0F1-707A-463E-B5EE-33C63A40CFC9}"/>
          </ac:spMkLst>
        </pc:spChg>
      </pc:sldChg>
      <pc:sldChg chg="new del">
        <pc:chgData name="geo rob" userId="ae7b1aa06c818f0a" providerId="LiveId" clId="{D8E380DE-52FE-470B-9366-D670632FDECC}" dt="2020-07-05T09:28:59.849" v="3164" actId="47"/>
        <pc:sldMkLst>
          <pc:docMk/>
          <pc:sldMk cId="2306317740" sldId="266"/>
        </pc:sldMkLst>
      </pc:sldChg>
      <pc:sldChg chg="addSp modSp new del mod setBg setClrOvrMap">
        <pc:chgData name="geo rob" userId="ae7b1aa06c818f0a" providerId="LiveId" clId="{D8E380DE-52FE-470B-9366-D670632FDECC}" dt="2020-07-05T09:28:46.269" v="3160" actId="47"/>
        <pc:sldMkLst>
          <pc:docMk/>
          <pc:sldMk cId="3719508426" sldId="266"/>
        </pc:sldMkLst>
        <pc:spChg chg="mod">
          <ac:chgData name="geo rob" userId="ae7b1aa06c818f0a" providerId="LiveId" clId="{D8E380DE-52FE-470B-9366-D670632FDECC}" dt="2020-07-05T09:26:10.720" v="3126" actId="26606"/>
          <ac:spMkLst>
            <pc:docMk/>
            <pc:sldMk cId="3719508426" sldId="266"/>
            <ac:spMk id="2" creationId="{2BAECE52-700E-42F8-A2AE-3E08EBC72AA2}"/>
          </ac:spMkLst>
        </pc:spChg>
        <pc:spChg chg="mod">
          <ac:chgData name="geo rob" userId="ae7b1aa06c818f0a" providerId="LiveId" clId="{D8E380DE-52FE-470B-9366-D670632FDECC}" dt="2020-07-05T09:28:29.754" v="3159" actId="27636"/>
          <ac:spMkLst>
            <pc:docMk/>
            <pc:sldMk cId="3719508426" sldId="266"/>
            <ac:spMk id="3" creationId="{2C603D81-D8EA-4445-8C00-EF6A134B6ACB}"/>
          </ac:spMkLst>
        </pc:spChg>
        <pc:spChg chg="add">
          <ac:chgData name="geo rob" userId="ae7b1aa06c818f0a" providerId="LiveId" clId="{D8E380DE-52FE-470B-9366-D670632FDECC}" dt="2020-07-05T09:26:10.720" v="3126" actId="26606"/>
          <ac:spMkLst>
            <pc:docMk/>
            <pc:sldMk cId="3719508426" sldId="266"/>
            <ac:spMk id="8" creationId="{7264F718-7FAC-4056-9FA9-A603EC682FE7}"/>
          </ac:spMkLst>
        </pc:spChg>
        <pc:spChg chg="add">
          <ac:chgData name="geo rob" userId="ae7b1aa06c818f0a" providerId="LiveId" clId="{D8E380DE-52FE-470B-9366-D670632FDECC}" dt="2020-07-05T09:26:10.720" v="3126" actId="26606"/>
          <ac:spMkLst>
            <pc:docMk/>
            <pc:sldMk cId="3719508426" sldId="266"/>
            <ac:spMk id="10" creationId="{F74639F7-E3C7-4165-A83E-6386A86BA1DA}"/>
          </ac:spMkLst>
        </pc:spChg>
        <pc:spChg chg="add">
          <ac:chgData name="geo rob" userId="ae7b1aa06c818f0a" providerId="LiveId" clId="{D8E380DE-52FE-470B-9366-D670632FDECC}" dt="2020-07-05T09:26:10.720" v="3126" actId="26606"/>
          <ac:spMkLst>
            <pc:docMk/>
            <pc:sldMk cId="3719508426" sldId="266"/>
            <ac:spMk id="12" creationId="{8B3AF0F1-707A-463E-B5EE-33C63A40CFC9}"/>
          </ac:spMkLst>
        </pc:spChg>
      </pc:sldChg>
      <pc:sldChg chg="modSp new del mod">
        <pc:chgData name="geo rob" userId="ae7b1aa06c818f0a" providerId="LiveId" clId="{D8E380DE-52FE-470B-9366-D670632FDECC}" dt="2020-07-05T09:39:06.885" v="3418" actId="47"/>
        <pc:sldMkLst>
          <pc:docMk/>
          <pc:sldMk cId="3123415717" sldId="267"/>
        </pc:sldMkLst>
        <pc:spChg chg="mod">
          <ac:chgData name="geo rob" userId="ae7b1aa06c818f0a" providerId="LiveId" clId="{D8E380DE-52FE-470B-9366-D670632FDECC}" dt="2020-07-05T09:38:32.939" v="3415" actId="20577"/>
          <ac:spMkLst>
            <pc:docMk/>
            <pc:sldMk cId="3123415717" sldId="267"/>
            <ac:spMk id="2" creationId="{F0E8E2C4-B1C2-464D-B24E-D75944FBC124}"/>
          </ac:spMkLst>
        </pc:spChg>
      </pc:sldChg>
      <pc:sldChg chg="addSp delSp modSp add del mod setBg setClrOvrMap delDesignElem">
        <pc:chgData name="geo rob" userId="ae7b1aa06c818f0a" providerId="LiveId" clId="{D8E380DE-52FE-470B-9366-D670632FDECC}" dt="2020-07-05T09:30:30.050" v="3181" actId="47"/>
        <pc:sldMkLst>
          <pc:docMk/>
          <pc:sldMk cId="3414580343" sldId="267"/>
        </pc:sldMkLst>
        <pc:spChg chg="mod">
          <ac:chgData name="geo rob" userId="ae7b1aa06c818f0a" providerId="LiveId" clId="{D8E380DE-52FE-470B-9366-D670632FDECC}" dt="2020-07-05T09:29:37.703" v="3170" actId="26606"/>
          <ac:spMkLst>
            <pc:docMk/>
            <pc:sldMk cId="3414580343" sldId="267"/>
            <ac:spMk id="2" creationId="{B4D0B1C3-1686-47AD-A9C0-36D27F3A5398}"/>
          </ac:spMkLst>
        </pc:spChg>
        <pc:spChg chg="add del mod">
          <ac:chgData name="geo rob" userId="ae7b1aa06c818f0a" providerId="LiveId" clId="{D8E380DE-52FE-470B-9366-D670632FDECC}" dt="2020-07-05T09:30:28.430" v="3180" actId="767"/>
          <ac:spMkLst>
            <pc:docMk/>
            <pc:sldMk cId="3414580343" sldId="267"/>
            <ac:spMk id="3" creationId="{76141B15-F9D0-4922-841F-077EDA82C936}"/>
          </ac:spMkLst>
        </pc:spChg>
        <pc:spChg chg="mod">
          <ac:chgData name="geo rob" userId="ae7b1aa06c818f0a" providerId="LiveId" clId="{D8E380DE-52FE-470B-9366-D670632FDECC}" dt="2020-07-05T09:29:37.703" v="3170" actId="26606"/>
          <ac:spMkLst>
            <pc:docMk/>
            <pc:sldMk cId="3414580343" sldId="267"/>
            <ac:spMk id="4" creationId="{BBD7C723-B7B5-4674-953E-48FB362EFEA9}"/>
          </ac:spMkLst>
        </pc:spChg>
        <pc:spChg chg="add del">
          <ac:chgData name="geo rob" userId="ae7b1aa06c818f0a" providerId="LiveId" clId="{D8E380DE-52FE-470B-9366-D670632FDECC}" dt="2020-07-05T09:29:37.703" v="3170" actId="26606"/>
          <ac:spMkLst>
            <pc:docMk/>
            <pc:sldMk cId="3414580343" sldId="267"/>
            <ac:spMk id="11" creationId="{86295E7F-EA66-480B-B001-C8BE7CD61903}"/>
          </ac:spMkLst>
        </pc:spChg>
        <pc:spChg chg="add del">
          <ac:chgData name="geo rob" userId="ae7b1aa06c818f0a" providerId="LiveId" clId="{D8E380DE-52FE-470B-9366-D670632FDECC}" dt="2020-07-05T09:29:37.703" v="3170" actId="26606"/>
          <ac:spMkLst>
            <pc:docMk/>
            <pc:sldMk cId="3414580343" sldId="267"/>
            <ac:spMk id="15" creationId="{C7FA33FF-088D-4F16-95A2-2C64D353DEA8}"/>
          </ac:spMkLst>
        </pc:spChg>
        <pc:spChg chg="add del">
          <ac:chgData name="geo rob" userId="ae7b1aa06c818f0a" providerId="LiveId" clId="{D8E380DE-52FE-470B-9366-D670632FDECC}" dt="2020-07-05T09:29:37.703" v="3170" actId="26606"/>
          <ac:spMkLst>
            <pc:docMk/>
            <pc:sldMk cId="3414580343" sldId="267"/>
            <ac:spMk id="16" creationId="{A376EFB1-01CF-419F-ABF1-2AF02BBFCBD1}"/>
          </ac:spMkLst>
        </pc:spChg>
        <pc:spChg chg="add del">
          <ac:chgData name="geo rob" userId="ae7b1aa06c818f0a" providerId="LiveId" clId="{D8E380DE-52FE-470B-9366-D670632FDECC}" dt="2020-07-05T09:29:37.703" v="3170" actId="26606"/>
          <ac:spMkLst>
            <pc:docMk/>
            <pc:sldMk cId="3414580343" sldId="267"/>
            <ac:spMk id="17" creationId="{FF9DEA15-78BD-4750-AA18-B9F28A6D5AB8}"/>
          </ac:spMkLst>
        </pc:spChg>
        <pc:spChg chg="add del">
          <ac:chgData name="geo rob" userId="ae7b1aa06c818f0a" providerId="LiveId" clId="{D8E380DE-52FE-470B-9366-D670632FDECC}" dt="2020-07-05T09:29:26.983" v="3168" actId="26606"/>
          <ac:spMkLst>
            <pc:docMk/>
            <pc:sldMk cId="3414580343" sldId="267"/>
            <ac:spMk id="18" creationId="{7264F718-7FAC-4056-9FA9-A603EC682FE7}"/>
          </ac:spMkLst>
        </pc:spChg>
        <pc:spChg chg="add del">
          <ac:chgData name="geo rob" userId="ae7b1aa06c818f0a" providerId="LiveId" clId="{D8E380DE-52FE-470B-9366-D670632FDECC}" dt="2020-07-05T09:29:26.983" v="3168" actId="26606"/>
          <ac:spMkLst>
            <pc:docMk/>
            <pc:sldMk cId="3414580343" sldId="267"/>
            <ac:spMk id="20" creationId="{F74639F7-E3C7-4165-A83E-6386A86BA1DA}"/>
          </ac:spMkLst>
        </pc:spChg>
        <pc:spChg chg="add del">
          <ac:chgData name="geo rob" userId="ae7b1aa06c818f0a" providerId="LiveId" clId="{D8E380DE-52FE-470B-9366-D670632FDECC}" dt="2020-07-05T09:29:26.983" v="3168" actId="26606"/>
          <ac:spMkLst>
            <pc:docMk/>
            <pc:sldMk cId="3414580343" sldId="267"/>
            <ac:spMk id="22" creationId="{8B3AF0F1-707A-463E-B5EE-33C63A40CFC9}"/>
          </ac:spMkLst>
        </pc:spChg>
        <pc:spChg chg="del">
          <ac:chgData name="geo rob" userId="ae7b1aa06c818f0a" providerId="LiveId" clId="{D8E380DE-52FE-470B-9366-D670632FDECC}" dt="2020-07-05T09:28:58.385" v="3163"/>
          <ac:spMkLst>
            <pc:docMk/>
            <pc:sldMk cId="3414580343" sldId="267"/>
            <ac:spMk id="25" creationId="{86295E7F-EA66-480B-B001-C8BE7CD61903}"/>
          </ac:spMkLst>
        </pc:spChg>
        <pc:picChg chg="del mod">
          <ac:chgData name="geo rob" userId="ae7b1aa06c818f0a" providerId="LiveId" clId="{D8E380DE-52FE-470B-9366-D670632FDECC}" dt="2020-07-05T09:29:13.826" v="3166" actId="478"/>
          <ac:picMkLst>
            <pc:docMk/>
            <pc:sldMk cId="3414580343" sldId="267"/>
            <ac:picMk id="6" creationId="{08CFA6D4-133B-4483-BA39-654A9E75E866}"/>
          </ac:picMkLst>
        </pc:picChg>
        <pc:cxnChg chg="add del">
          <ac:chgData name="geo rob" userId="ae7b1aa06c818f0a" providerId="LiveId" clId="{D8E380DE-52FE-470B-9366-D670632FDECC}" dt="2020-07-05T09:29:37.703" v="3170" actId="26606"/>
          <ac:cxnSpMkLst>
            <pc:docMk/>
            <pc:sldMk cId="3414580343" sldId="267"/>
            <ac:cxnSpMk id="13" creationId="{E126E481-B945-4179-BD79-05E96E9B29E1}"/>
          </ac:cxnSpMkLst>
        </pc:cxnChg>
        <pc:cxnChg chg="del">
          <ac:chgData name="geo rob" userId="ae7b1aa06c818f0a" providerId="LiveId" clId="{D8E380DE-52FE-470B-9366-D670632FDECC}" dt="2020-07-05T09:28:58.385" v="3163"/>
          <ac:cxnSpMkLst>
            <pc:docMk/>
            <pc:sldMk cId="3414580343" sldId="267"/>
            <ac:cxnSpMk id="30" creationId="{E126E481-B945-4179-BD79-05E96E9B29E1}"/>
          </ac:cxnSpMkLst>
        </pc:cxnChg>
      </pc:sldChg>
      <pc:sldChg chg="addSp delSp modSp add mod setBg setClrOvrMap delDesignElem">
        <pc:chgData name="geo rob" userId="ae7b1aa06c818f0a" providerId="LiveId" clId="{D8E380DE-52FE-470B-9366-D670632FDECC}" dt="2020-07-07T10:34:50.671" v="10468" actId="20577"/>
        <pc:sldMkLst>
          <pc:docMk/>
          <pc:sldMk cId="765892261" sldId="268"/>
        </pc:sldMkLst>
        <pc:spChg chg="mod">
          <ac:chgData name="geo rob" userId="ae7b1aa06c818f0a" providerId="LiveId" clId="{D8E380DE-52FE-470B-9366-D670632FDECC}" dt="2020-07-07T10:34:50.671" v="10468" actId="20577"/>
          <ac:spMkLst>
            <pc:docMk/>
            <pc:sldMk cId="765892261" sldId="268"/>
            <ac:spMk id="2" creationId="{B4D0B1C3-1686-47AD-A9C0-36D27F3A5398}"/>
          </ac:spMkLst>
        </pc:spChg>
        <pc:spChg chg="mod ord">
          <ac:chgData name="geo rob" userId="ae7b1aa06c818f0a" providerId="LiveId" clId="{D8E380DE-52FE-470B-9366-D670632FDECC}" dt="2020-07-07T10:14:56.495" v="9887" actId="20577"/>
          <ac:spMkLst>
            <pc:docMk/>
            <pc:sldMk cId="765892261" sldId="268"/>
            <ac:spMk id="4" creationId="{BBD7C723-B7B5-4674-953E-48FB362EFEA9}"/>
          </ac:spMkLst>
        </pc:spChg>
        <pc:spChg chg="add">
          <ac:chgData name="geo rob" userId="ae7b1aa06c818f0a" providerId="LiveId" clId="{D8E380DE-52FE-470B-9366-D670632FDECC}" dt="2020-07-05T09:39:47.850" v="3431" actId="26606"/>
          <ac:spMkLst>
            <pc:docMk/>
            <pc:sldMk cId="765892261" sldId="268"/>
            <ac:spMk id="7" creationId="{86295E7F-EA66-480B-B001-C8BE7CD61903}"/>
          </ac:spMkLst>
        </pc:spChg>
        <pc:spChg chg="add del">
          <ac:chgData name="geo rob" userId="ae7b1aa06c818f0a" providerId="LiveId" clId="{D8E380DE-52FE-470B-9366-D670632FDECC}" dt="2020-07-05T09:39:46.171" v="3430" actId="26606"/>
          <ac:spMkLst>
            <pc:docMk/>
            <pc:sldMk cId="765892261" sldId="268"/>
            <ac:spMk id="10" creationId="{9B76D444-2756-434F-AE61-96D69830C13E}"/>
          </ac:spMkLst>
        </pc:spChg>
        <pc:spChg chg="del">
          <ac:chgData name="geo rob" userId="ae7b1aa06c818f0a" providerId="LiveId" clId="{D8E380DE-52FE-470B-9366-D670632FDECC}" dt="2020-07-07T09:28:55.807" v="9474"/>
          <ac:spMkLst>
            <pc:docMk/>
            <pc:sldMk cId="765892261" sldId="268"/>
            <ac:spMk id="15" creationId="{0B1ABB54-339A-4391-80E1-2328B3DD3ED6}"/>
          </ac:spMkLst>
        </pc:spChg>
        <pc:spChg chg="del">
          <ac:chgData name="geo rob" userId="ae7b1aa06c818f0a" providerId="LiveId" clId="{D8E380DE-52FE-470B-9366-D670632FDECC}" dt="2020-07-07T09:29:32.322" v="9475"/>
          <ac:spMkLst>
            <pc:docMk/>
            <pc:sldMk cId="765892261" sldId="268"/>
            <ac:spMk id="16" creationId="{54C41B1C-D835-41ED-8E16-2F9170A0253C}"/>
          </ac:spMkLst>
        </pc:spChg>
        <pc:spChg chg="mod">
          <ac:chgData name="geo rob" userId="ae7b1aa06c818f0a" providerId="LiveId" clId="{D8E380DE-52FE-470B-9366-D670632FDECC}" dt="2020-07-07T09:46:37.113" v="9599" actId="1076"/>
          <ac:spMkLst>
            <pc:docMk/>
            <pc:sldMk cId="765892261" sldId="268"/>
            <ac:spMk id="18" creationId="{7F71D5B3-5927-4A36-8FFB-618814BD04AE}"/>
          </ac:spMkLst>
        </pc:spChg>
        <pc:spChg chg="del">
          <ac:chgData name="geo rob" userId="ae7b1aa06c818f0a" providerId="LiveId" clId="{D8E380DE-52FE-470B-9366-D670632FDECC}" dt="2020-07-05T09:39:05.248" v="3417"/>
          <ac:spMkLst>
            <pc:docMk/>
            <pc:sldMk cId="765892261" sldId="268"/>
            <ac:spMk id="25" creationId="{86295E7F-EA66-480B-B001-C8BE7CD61903}"/>
          </ac:spMkLst>
        </pc:spChg>
        <pc:picChg chg="add del mod">
          <ac:chgData name="geo rob" userId="ae7b1aa06c818f0a" providerId="LiveId" clId="{D8E380DE-52FE-470B-9366-D670632FDECC}" dt="2020-07-05T09:39:52.803" v="3432" actId="478"/>
          <ac:picMkLst>
            <pc:docMk/>
            <pc:sldMk cId="765892261" sldId="268"/>
            <ac:picMk id="5" creationId="{43B09D12-54F9-4899-B739-EF01AA5ACDCB}"/>
          </ac:picMkLst>
        </pc:picChg>
        <pc:picChg chg="del">
          <ac:chgData name="geo rob" userId="ae7b1aa06c818f0a" providerId="LiveId" clId="{D8E380DE-52FE-470B-9366-D670632FDECC}" dt="2020-07-05T09:39:09.518" v="3419" actId="478"/>
          <ac:picMkLst>
            <pc:docMk/>
            <pc:sldMk cId="765892261" sldId="268"/>
            <ac:picMk id="6" creationId="{08CFA6D4-133B-4483-BA39-654A9E75E866}"/>
          </ac:picMkLst>
        </pc:picChg>
        <pc:picChg chg="add del mod">
          <ac:chgData name="geo rob" userId="ae7b1aa06c818f0a" providerId="LiveId" clId="{D8E380DE-52FE-470B-9366-D670632FDECC}" dt="2020-07-05T09:44:25.949" v="3494" actId="478"/>
          <ac:picMkLst>
            <pc:docMk/>
            <pc:sldMk cId="765892261" sldId="268"/>
            <ac:picMk id="11" creationId="{9EBA324F-10AA-4F0B-A3FC-CF80E0974CED}"/>
          </ac:picMkLst>
        </pc:picChg>
        <pc:picChg chg="add mod">
          <ac:chgData name="geo rob" userId="ae7b1aa06c818f0a" providerId="LiveId" clId="{D8E380DE-52FE-470B-9366-D670632FDECC}" dt="2020-07-05T09:44:45.268" v="3502" actId="1076"/>
          <ac:picMkLst>
            <pc:docMk/>
            <pc:sldMk cId="765892261" sldId="268"/>
            <ac:picMk id="14" creationId="{66480A74-7EB5-4A02-A78D-A48C457A1F01}"/>
          </ac:picMkLst>
        </pc:picChg>
        <pc:cxnChg chg="add">
          <ac:chgData name="geo rob" userId="ae7b1aa06c818f0a" providerId="LiveId" clId="{D8E380DE-52FE-470B-9366-D670632FDECC}" dt="2020-07-05T09:39:47.850" v="3431" actId="26606"/>
          <ac:cxnSpMkLst>
            <pc:docMk/>
            <pc:sldMk cId="765892261" sldId="268"/>
            <ac:cxnSpMk id="8" creationId="{E126E481-B945-4179-BD79-05E96E9B29E1}"/>
          </ac:cxnSpMkLst>
        </pc:cxnChg>
        <pc:cxnChg chg="add del">
          <ac:chgData name="geo rob" userId="ae7b1aa06c818f0a" providerId="LiveId" clId="{D8E380DE-52FE-470B-9366-D670632FDECC}" dt="2020-07-05T09:39:46.171" v="3430" actId="26606"/>
          <ac:cxnSpMkLst>
            <pc:docMk/>
            <pc:sldMk cId="765892261" sldId="268"/>
            <ac:cxnSpMk id="12" creationId="{EDF5FE34-0A41-407A-8D94-10FCF68F1D0B}"/>
          </ac:cxnSpMkLst>
        </pc:cxnChg>
        <pc:cxnChg chg="del">
          <ac:chgData name="geo rob" userId="ae7b1aa06c818f0a" providerId="LiveId" clId="{D8E380DE-52FE-470B-9366-D670632FDECC}" dt="2020-07-05T09:39:05.248" v="3417"/>
          <ac:cxnSpMkLst>
            <pc:docMk/>
            <pc:sldMk cId="765892261" sldId="268"/>
            <ac:cxnSpMk id="30" creationId="{E126E481-B945-4179-BD79-05E96E9B29E1}"/>
          </ac:cxnSpMkLst>
        </pc:cxnChg>
      </pc:sldChg>
      <pc:sldChg chg="addSp delSp add del setBg delDesignElem">
        <pc:chgData name="geo rob" userId="ae7b1aa06c818f0a" providerId="LiveId" clId="{D8E380DE-52FE-470B-9366-D670632FDECC}" dt="2020-07-05T09:29:53.351" v="3177"/>
        <pc:sldMkLst>
          <pc:docMk/>
          <pc:sldMk cId="3277292432" sldId="268"/>
        </pc:sldMkLst>
        <pc:spChg chg="add del">
          <ac:chgData name="geo rob" userId="ae7b1aa06c818f0a" providerId="LiveId" clId="{D8E380DE-52FE-470B-9366-D670632FDECC}" dt="2020-07-05T09:29:53.351" v="3177"/>
          <ac:spMkLst>
            <pc:docMk/>
            <pc:sldMk cId="3277292432" sldId="268"/>
            <ac:spMk id="25" creationId="{86295E7F-EA66-480B-B001-C8BE7CD61903}"/>
          </ac:spMkLst>
        </pc:spChg>
        <pc:cxnChg chg="add del">
          <ac:chgData name="geo rob" userId="ae7b1aa06c818f0a" providerId="LiveId" clId="{D8E380DE-52FE-470B-9366-D670632FDECC}" dt="2020-07-05T09:29:53.351" v="3177"/>
          <ac:cxnSpMkLst>
            <pc:docMk/>
            <pc:sldMk cId="3277292432" sldId="268"/>
            <ac:cxnSpMk id="30" creationId="{E126E481-B945-4179-BD79-05E96E9B29E1}"/>
          </ac:cxnSpMkLst>
        </pc:cxnChg>
      </pc:sldChg>
      <pc:sldChg chg="addSp delSp modSp add mod setBg delDesignElem">
        <pc:chgData name="geo rob" userId="ae7b1aa06c818f0a" providerId="LiveId" clId="{D8E380DE-52FE-470B-9366-D670632FDECC}" dt="2020-07-07T10:34:57.669" v="10472" actId="20577"/>
        <pc:sldMkLst>
          <pc:docMk/>
          <pc:sldMk cId="4135909038" sldId="269"/>
        </pc:sldMkLst>
        <pc:spChg chg="mod">
          <ac:chgData name="geo rob" userId="ae7b1aa06c818f0a" providerId="LiveId" clId="{D8E380DE-52FE-470B-9366-D670632FDECC}" dt="2020-07-07T10:34:57.669" v="10472" actId="20577"/>
          <ac:spMkLst>
            <pc:docMk/>
            <pc:sldMk cId="4135909038" sldId="269"/>
            <ac:spMk id="2" creationId="{B4D0B1C3-1686-47AD-A9C0-36D27F3A5398}"/>
          </ac:spMkLst>
        </pc:spChg>
        <pc:spChg chg="mod">
          <ac:chgData name="geo rob" userId="ae7b1aa06c818f0a" providerId="LiveId" clId="{D8E380DE-52FE-470B-9366-D670632FDECC}" dt="2020-07-07T10:14:19.994" v="9867" actId="20577"/>
          <ac:spMkLst>
            <pc:docMk/>
            <pc:sldMk cId="4135909038" sldId="269"/>
            <ac:spMk id="4" creationId="{BBD7C723-B7B5-4674-953E-48FB362EFEA9}"/>
          </ac:spMkLst>
        </pc:spChg>
        <pc:spChg chg="del">
          <ac:chgData name="geo rob" userId="ae7b1aa06c818f0a" providerId="LiveId" clId="{D8E380DE-52FE-470B-9366-D670632FDECC}" dt="2020-07-07T09:28:55.807" v="9474"/>
          <ac:spMkLst>
            <pc:docMk/>
            <pc:sldMk cId="4135909038" sldId="269"/>
            <ac:spMk id="6" creationId="{20C97C9B-358F-4B00-97D5-0DF7B8A68E70}"/>
          </ac:spMkLst>
        </pc:spChg>
        <pc:spChg chg="del">
          <ac:chgData name="geo rob" userId="ae7b1aa06c818f0a" providerId="LiveId" clId="{D8E380DE-52FE-470B-9366-D670632FDECC}" dt="2020-07-05T09:42:01.989" v="3482"/>
          <ac:spMkLst>
            <pc:docMk/>
            <pc:sldMk cId="4135909038" sldId="269"/>
            <ac:spMk id="7" creationId="{86295E7F-EA66-480B-B001-C8BE7CD61903}"/>
          </ac:spMkLst>
        </pc:spChg>
        <pc:spChg chg="del">
          <ac:chgData name="geo rob" userId="ae7b1aa06c818f0a" providerId="LiveId" clId="{D8E380DE-52FE-470B-9366-D670632FDECC}" dt="2020-07-07T09:29:32.322" v="9475"/>
          <ac:spMkLst>
            <pc:docMk/>
            <pc:sldMk cId="4135909038" sldId="269"/>
            <ac:spMk id="9" creationId="{3A22F9BD-D1FB-4F4A-8974-23088A8F8735}"/>
          </ac:spMkLst>
        </pc:spChg>
        <pc:spChg chg="mod">
          <ac:chgData name="geo rob" userId="ae7b1aa06c818f0a" providerId="LiveId" clId="{D8E380DE-52FE-470B-9366-D670632FDECC}" dt="2020-07-07T09:46:46.496" v="9601" actId="1076"/>
          <ac:spMkLst>
            <pc:docMk/>
            <pc:sldMk cId="4135909038" sldId="269"/>
            <ac:spMk id="12" creationId="{8320650A-4E4A-46C8-95E1-E93C89883874}"/>
          </ac:spMkLst>
        </pc:spChg>
        <pc:spChg chg="add">
          <ac:chgData name="geo rob" userId="ae7b1aa06c818f0a" providerId="LiveId" clId="{D8E380DE-52FE-470B-9366-D670632FDECC}" dt="2020-07-05T09:42:13.963" v="3483" actId="26606"/>
          <ac:spMkLst>
            <pc:docMk/>
            <pc:sldMk cId="4135909038" sldId="269"/>
            <ac:spMk id="16" creationId="{86295E7F-EA66-480B-B001-C8BE7CD61903}"/>
          </ac:spMkLst>
        </pc:spChg>
        <pc:picChg chg="add mod">
          <ac:chgData name="geo rob" userId="ae7b1aa06c818f0a" providerId="LiveId" clId="{D8E380DE-52FE-470B-9366-D670632FDECC}" dt="2020-07-05T09:52:40.885" v="3518" actId="14100"/>
          <ac:picMkLst>
            <pc:docMk/>
            <pc:sldMk cId="4135909038" sldId="269"/>
            <ac:picMk id="5" creationId="{52E4DFAF-3F11-4D9E-92EC-B16AAF670AEE}"/>
          </ac:picMkLst>
        </pc:picChg>
        <pc:picChg chg="del mod">
          <ac:chgData name="geo rob" userId="ae7b1aa06c818f0a" providerId="LiveId" clId="{D8E380DE-52FE-470B-9366-D670632FDECC}" dt="2020-07-05T09:42:16.230" v="3484" actId="478"/>
          <ac:picMkLst>
            <pc:docMk/>
            <pc:sldMk cId="4135909038" sldId="269"/>
            <ac:picMk id="11" creationId="{9EBA324F-10AA-4F0B-A3FC-CF80E0974CED}"/>
          </ac:picMkLst>
        </pc:picChg>
        <pc:cxnChg chg="del">
          <ac:chgData name="geo rob" userId="ae7b1aa06c818f0a" providerId="LiveId" clId="{D8E380DE-52FE-470B-9366-D670632FDECC}" dt="2020-07-05T09:42:01.989" v="3482"/>
          <ac:cxnSpMkLst>
            <pc:docMk/>
            <pc:sldMk cId="4135909038" sldId="269"/>
            <ac:cxnSpMk id="8" creationId="{E126E481-B945-4179-BD79-05E96E9B29E1}"/>
          </ac:cxnSpMkLst>
        </pc:cxnChg>
        <pc:cxnChg chg="add">
          <ac:chgData name="geo rob" userId="ae7b1aa06c818f0a" providerId="LiveId" clId="{D8E380DE-52FE-470B-9366-D670632FDECC}" dt="2020-07-05T09:42:13.963" v="3483" actId="26606"/>
          <ac:cxnSpMkLst>
            <pc:docMk/>
            <pc:sldMk cId="4135909038" sldId="269"/>
            <ac:cxnSpMk id="18" creationId="{E126E481-B945-4179-BD79-05E96E9B29E1}"/>
          </ac:cxnSpMkLst>
        </pc:cxnChg>
      </pc:sldChg>
      <pc:sldChg chg="new del">
        <pc:chgData name="geo rob" userId="ae7b1aa06c818f0a" providerId="LiveId" clId="{D8E380DE-52FE-470B-9366-D670632FDECC}" dt="2020-07-05T09:53:01.167" v="3523" actId="47"/>
        <pc:sldMkLst>
          <pc:docMk/>
          <pc:sldMk cId="2653177629" sldId="270"/>
        </pc:sldMkLst>
      </pc:sldChg>
      <pc:sldChg chg="addSp delSp modSp add mod setBg delDesignElem">
        <pc:chgData name="geo rob" userId="ae7b1aa06c818f0a" providerId="LiveId" clId="{D8E380DE-52FE-470B-9366-D670632FDECC}" dt="2020-07-07T10:35:03.772" v="10480" actId="20577"/>
        <pc:sldMkLst>
          <pc:docMk/>
          <pc:sldMk cId="2427695369" sldId="271"/>
        </pc:sldMkLst>
        <pc:spChg chg="mod">
          <ac:chgData name="geo rob" userId="ae7b1aa06c818f0a" providerId="LiveId" clId="{D8E380DE-52FE-470B-9366-D670632FDECC}" dt="2020-07-07T10:35:03.772" v="10480" actId="20577"/>
          <ac:spMkLst>
            <pc:docMk/>
            <pc:sldMk cId="2427695369" sldId="271"/>
            <ac:spMk id="2" creationId="{B4D0B1C3-1686-47AD-A9C0-36D27F3A5398}"/>
          </ac:spMkLst>
        </pc:spChg>
        <pc:spChg chg="mod">
          <ac:chgData name="geo rob" userId="ae7b1aa06c818f0a" providerId="LiveId" clId="{D8E380DE-52FE-470B-9366-D670632FDECC}" dt="2020-07-07T10:14:49.163" v="9885" actId="20577"/>
          <ac:spMkLst>
            <pc:docMk/>
            <pc:sldMk cId="2427695369" sldId="271"/>
            <ac:spMk id="4" creationId="{BBD7C723-B7B5-4674-953E-48FB362EFEA9}"/>
          </ac:spMkLst>
        </pc:spChg>
        <pc:spChg chg="del">
          <ac:chgData name="geo rob" userId="ae7b1aa06c818f0a" providerId="LiveId" clId="{D8E380DE-52FE-470B-9366-D670632FDECC}" dt="2020-07-07T09:28:55.807" v="9474"/>
          <ac:spMkLst>
            <pc:docMk/>
            <pc:sldMk cId="2427695369" sldId="271"/>
            <ac:spMk id="7" creationId="{C41917EB-33BC-424B-98C2-C75871751FC3}"/>
          </ac:spMkLst>
        </pc:spChg>
        <pc:spChg chg="del">
          <ac:chgData name="geo rob" userId="ae7b1aa06c818f0a" providerId="LiveId" clId="{D8E380DE-52FE-470B-9366-D670632FDECC}" dt="2020-07-07T09:29:32.322" v="9475"/>
          <ac:spMkLst>
            <pc:docMk/>
            <pc:sldMk cId="2427695369" sldId="271"/>
            <ac:spMk id="8" creationId="{91BB60AE-D96F-46AF-814C-F74522680F95}"/>
          </ac:spMkLst>
        </pc:spChg>
        <pc:spChg chg="add">
          <ac:chgData name="geo rob" userId="ae7b1aa06c818f0a" providerId="LiveId" clId="{D8E380DE-52FE-470B-9366-D670632FDECC}" dt="2020-07-05T09:52:57.189" v="3522" actId="26606"/>
          <ac:spMkLst>
            <pc:docMk/>
            <pc:sldMk cId="2427695369" sldId="271"/>
            <ac:spMk id="10" creationId="{86295E7F-EA66-480B-B001-C8BE7CD61903}"/>
          </ac:spMkLst>
        </pc:spChg>
        <pc:spChg chg="mod">
          <ac:chgData name="geo rob" userId="ae7b1aa06c818f0a" providerId="LiveId" clId="{D8E380DE-52FE-470B-9366-D670632FDECC}" dt="2020-07-07T09:46:54.841" v="9603" actId="1076"/>
          <ac:spMkLst>
            <pc:docMk/>
            <pc:sldMk cId="2427695369" sldId="271"/>
            <ac:spMk id="11" creationId="{93F7FF93-7F6D-497D-894E-AB94747BBB71}"/>
          </ac:spMkLst>
        </pc:spChg>
        <pc:spChg chg="del">
          <ac:chgData name="geo rob" userId="ae7b1aa06c818f0a" providerId="LiveId" clId="{D8E380DE-52FE-470B-9366-D670632FDECC}" dt="2020-07-05T09:52:50.899" v="3521"/>
          <ac:spMkLst>
            <pc:docMk/>
            <pc:sldMk cId="2427695369" sldId="271"/>
            <ac:spMk id="16" creationId="{86295E7F-EA66-480B-B001-C8BE7CD61903}"/>
          </ac:spMkLst>
        </pc:spChg>
        <pc:picChg chg="del mod">
          <ac:chgData name="geo rob" userId="ae7b1aa06c818f0a" providerId="LiveId" clId="{D8E380DE-52FE-470B-9366-D670632FDECC}" dt="2020-07-05T09:53:04.800" v="3524" actId="478"/>
          <ac:picMkLst>
            <pc:docMk/>
            <pc:sldMk cId="2427695369" sldId="271"/>
            <ac:picMk id="5" creationId="{52E4DFAF-3F11-4D9E-92EC-B16AAF670AEE}"/>
          </ac:picMkLst>
        </pc:picChg>
        <pc:picChg chg="add mod">
          <ac:chgData name="geo rob" userId="ae7b1aa06c818f0a" providerId="LiveId" clId="{D8E380DE-52FE-470B-9366-D670632FDECC}" dt="2020-07-05T09:54:49.621" v="3543" actId="14100"/>
          <ac:picMkLst>
            <pc:docMk/>
            <pc:sldMk cId="2427695369" sldId="271"/>
            <ac:picMk id="6" creationId="{6E7B4EC7-D305-4FA9-8753-1CE4A3313286}"/>
          </ac:picMkLst>
        </pc:picChg>
        <pc:cxnChg chg="add">
          <ac:chgData name="geo rob" userId="ae7b1aa06c818f0a" providerId="LiveId" clId="{D8E380DE-52FE-470B-9366-D670632FDECC}" dt="2020-07-05T09:52:57.189" v="3522" actId="26606"/>
          <ac:cxnSpMkLst>
            <pc:docMk/>
            <pc:sldMk cId="2427695369" sldId="271"/>
            <ac:cxnSpMk id="12" creationId="{E126E481-B945-4179-BD79-05E96E9B29E1}"/>
          </ac:cxnSpMkLst>
        </pc:cxnChg>
        <pc:cxnChg chg="del">
          <ac:chgData name="geo rob" userId="ae7b1aa06c818f0a" providerId="LiveId" clId="{D8E380DE-52FE-470B-9366-D670632FDECC}" dt="2020-07-05T09:52:50.899" v="3521"/>
          <ac:cxnSpMkLst>
            <pc:docMk/>
            <pc:sldMk cId="2427695369" sldId="271"/>
            <ac:cxnSpMk id="18" creationId="{E126E481-B945-4179-BD79-05E96E9B29E1}"/>
          </ac:cxnSpMkLst>
        </pc:cxnChg>
      </pc:sldChg>
      <pc:sldChg chg="addSp delSp modSp add del mod setBg delDesignElem">
        <pc:chgData name="geo rob" userId="ae7b1aa06c818f0a" providerId="LiveId" clId="{D8E380DE-52FE-470B-9366-D670632FDECC}" dt="2020-07-05T10:08:02.630" v="3601" actId="47"/>
        <pc:sldMkLst>
          <pc:docMk/>
          <pc:sldMk cId="1282849772" sldId="272"/>
        </pc:sldMkLst>
        <pc:spChg chg="mod">
          <ac:chgData name="geo rob" userId="ae7b1aa06c818f0a" providerId="LiveId" clId="{D8E380DE-52FE-470B-9366-D670632FDECC}" dt="2020-07-05T10:02:45.062" v="3589" actId="20577"/>
          <ac:spMkLst>
            <pc:docMk/>
            <pc:sldMk cId="1282849772" sldId="272"/>
            <ac:spMk id="2" creationId="{B4D0B1C3-1686-47AD-A9C0-36D27F3A5398}"/>
          </ac:spMkLst>
        </pc:spChg>
        <pc:spChg chg="del mod">
          <ac:chgData name="geo rob" userId="ae7b1aa06c818f0a" providerId="LiveId" clId="{D8E380DE-52FE-470B-9366-D670632FDECC}" dt="2020-07-05T10:07:31.765" v="3591"/>
          <ac:spMkLst>
            <pc:docMk/>
            <pc:sldMk cId="1282849772" sldId="272"/>
            <ac:spMk id="4" creationId="{BBD7C723-B7B5-4674-953E-48FB362EFEA9}"/>
          </ac:spMkLst>
        </pc:spChg>
        <pc:spChg chg="del">
          <ac:chgData name="geo rob" userId="ae7b1aa06c818f0a" providerId="LiveId" clId="{D8E380DE-52FE-470B-9366-D670632FDECC}" dt="2020-07-05T10:02:30.056" v="3577"/>
          <ac:spMkLst>
            <pc:docMk/>
            <pc:sldMk cId="1282849772" sldId="272"/>
            <ac:spMk id="10" creationId="{86295E7F-EA66-480B-B001-C8BE7CD61903}"/>
          </ac:spMkLst>
        </pc:spChg>
        <pc:spChg chg="add">
          <ac:chgData name="geo rob" userId="ae7b1aa06c818f0a" providerId="LiveId" clId="{D8E380DE-52FE-470B-9366-D670632FDECC}" dt="2020-07-05T10:02:36.364" v="3578" actId="26606"/>
          <ac:spMkLst>
            <pc:docMk/>
            <pc:sldMk cId="1282849772" sldId="272"/>
            <ac:spMk id="11" creationId="{86295E7F-EA66-480B-B001-C8BE7CD61903}"/>
          </ac:spMkLst>
        </pc:spChg>
        <pc:picChg chg="add mod">
          <ac:chgData name="geo rob" userId="ae7b1aa06c818f0a" providerId="LiveId" clId="{D8E380DE-52FE-470B-9366-D670632FDECC}" dt="2020-07-05T10:07:58.043" v="3600" actId="1076"/>
          <ac:picMkLst>
            <pc:docMk/>
            <pc:sldMk cId="1282849772" sldId="272"/>
            <ac:picMk id="5" creationId="{14A8E44E-87A0-4E06-8513-D8BB41819B47}"/>
          </ac:picMkLst>
        </pc:picChg>
        <pc:picChg chg="del mod">
          <ac:chgData name="geo rob" userId="ae7b1aa06c818f0a" providerId="LiveId" clId="{D8E380DE-52FE-470B-9366-D670632FDECC}" dt="2020-07-05T10:02:39.025" v="3579" actId="478"/>
          <ac:picMkLst>
            <pc:docMk/>
            <pc:sldMk cId="1282849772" sldId="272"/>
            <ac:picMk id="6" creationId="{6E7B4EC7-D305-4FA9-8753-1CE4A3313286}"/>
          </ac:picMkLst>
        </pc:picChg>
        <pc:cxnChg chg="del">
          <ac:chgData name="geo rob" userId="ae7b1aa06c818f0a" providerId="LiveId" clId="{D8E380DE-52FE-470B-9366-D670632FDECC}" dt="2020-07-05T10:02:30.056" v="3577"/>
          <ac:cxnSpMkLst>
            <pc:docMk/>
            <pc:sldMk cId="1282849772" sldId="272"/>
            <ac:cxnSpMk id="12" creationId="{E126E481-B945-4179-BD79-05E96E9B29E1}"/>
          </ac:cxnSpMkLst>
        </pc:cxnChg>
        <pc:cxnChg chg="add">
          <ac:chgData name="geo rob" userId="ae7b1aa06c818f0a" providerId="LiveId" clId="{D8E380DE-52FE-470B-9366-D670632FDECC}" dt="2020-07-05T10:02:36.364" v="3578" actId="26606"/>
          <ac:cxnSpMkLst>
            <pc:docMk/>
            <pc:sldMk cId="1282849772" sldId="272"/>
            <ac:cxnSpMk id="13" creationId="{E126E481-B945-4179-BD79-05E96E9B29E1}"/>
          </ac:cxnSpMkLst>
        </pc:cxnChg>
      </pc:sldChg>
      <pc:sldChg chg="addSp delSp modSp new mod setBg">
        <pc:chgData name="geo rob" userId="ae7b1aa06c818f0a" providerId="LiveId" clId="{D8E380DE-52FE-470B-9366-D670632FDECC}" dt="2020-07-07T10:35:11.680" v="10482" actId="20577"/>
        <pc:sldMkLst>
          <pc:docMk/>
          <pc:sldMk cId="1814321039" sldId="272"/>
        </pc:sldMkLst>
        <pc:spChg chg="mod">
          <ac:chgData name="geo rob" userId="ae7b1aa06c818f0a" providerId="LiveId" clId="{D8E380DE-52FE-470B-9366-D670632FDECC}" dt="2020-07-07T10:35:11.680" v="10482" actId="20577"/>
          <ac:spMkLst>
            <pc:docMk/>
            <pc:sldMk cId="1814321039" sldId="272"/>
            <ac:spMk id="2" creationId="{D30BD2A1-D9C4-4581-90C3-A413CC36DE3F}"/>
          </ac:spMkLst>
        </pc:spChg>
        <pc:spChg chg="del">
          <ac:chgData name="geo rob" userId="ae7b1aa06c818f0a" providerId="LiveId" clId="{D8E380DE-52FE-470B-9366-D670632FDECC}" dt="2020-07-05T10:08:30.089" v="3623"/>
          <ac:spMkLst>
            <pc:docMk/>
            <pc:sldMk cId="1814321039" sldId="272"/>
            <ac:spMk id="3" creationId="{F527F8FE-31AA-44F6-A7DE-F23D18FD201A}"/>
          </ac:spMkLst>
        </pc:spChg>
        <pc:spChg chg="add del mod">
          <ac:chgData name="geo rob" userId="ae7b1aa06c818f0a" providerId="LiveId" clId="{D8E380DE-52FE-470B-9366-D670632FDECC}" dt="2020-07-05T10:09:24.847" v="3638"/>
          <ac:spMkLst>
            <pc:docMk/>
            <pc:sldMk cId="1814321039" sldId="272"/>
            <ac:spMk id="7" creationId="{7E0E67B3-5C02-4652-B194-5D9FE95D7C73}"/>
          </ac:spMkLst>
        </pc:spChg>
        <pc:spChg chg="add">
          <ac:chgData name="geo rob" userId="ae7b1aa06c818f0a" providerId="LiveId" clId="{D8E380DE-52FE-470B-9366-D670632FDECC}" dt="2020-07-05T10:08:58.748" v="3631" actId="26606"/>
          <ac:spMkLst>
            <pc:docMk/>
            <pc:sldMk cId="1814321039" sldId="272"/>
            <ac:spMk id="10" creationId="{7CA0DAA6-33B8-4A25-810D-2F4D816FB40E}"/>
          </ac:spMkLst>
        </pc:spChg>
        <pc:spChg chg="del">
          <ac:chgData name="geo rob" userId="ae7b1aa06c818f0a" providerId="LiveId" clId="{D8E380DE-52FE-470B-9366-D670632FDECC}" dt="2020-07-07T09:28:55.807" v="9474"/>
          <ac:spMkLst>
            <pc:docMk/>
            <pc:sldMk cId="1814321039" sldId="272"/>
            <ac:spMk id="11" creationId="{38C3A2FD-3FD8-4D8C-9BA6-998CB0C8100F}"/>
          </ac:spMkLst>
        </pc:spChg>
        <pc:spChg chg="del">
          <ac:chgData name="geo rob" userId="ae7b1aa06c818f0a" providerId="LiveId" clId="{D8E380DE-52FE-470B-9366-D670632FDECC}" dt="2020-07-07T09:29:32.322" v="9475"/>
          <ac:spMkLst>
            <pc:docMk/>
            <pc:sldMk cId="1814321039" sldId="272"/>
            <ac:spMk id="12" creationId="{BD173EAF-1BE4-4A13-8DCA-8A474E79E228}"/>
          </ac:spMkLst>
        </pc:spChg>
        <pc:spChg chg="mod">
          <ac:chgData name="geo rob" userId="ae7b1aa06c818f0a" providerId="LiveId" clId="{D8E380DE-52FE-470B-9366-D670632FDECC}" dt="2020-07-07T09:36:02.119" v="9494" actId="207"/>
          <ac:spMkLst>
            <pc:docMk/>
            <pc:sldMk cId="1814321039" sldId="272"/>
            <ac:spMk id="14" creationId="{F5FC0254-8FE7-4475-958A-5257624371A3}"/>
          </ac:spMkLst>
        </pc:spChg>
        <pc:spChg chg="add mod">
          <ac:chgData name="geo rob" userId="ae7b1aa06c818f0a" providerId="LiveId" clId="{D8E380DE-52FE-470B-9366-D670632FDECC}" dt="2020-07-07T10:17:33.045" v="10028" actId="20577"/>
          <ac:spMkLst>
            <pc:docMk/>
            <pc:sldMk cId="1814321039" sldId="272"/>
            <ac:spMk id="15" creationId="{B247D386-5266-4F39-A9AD-E64BF703C9E5}"/>
          </ac:spMkLst>
        </pc:spChg>
        <pc:picChg chg="add del mod">
          <ac:chgData name="geo rob" userId="ae7b1aa06c818f0a" providerId="LiveId" clId="{D8E380DE-52FE-470B-9366-D670632FDECC}" dt="2020-07-05T10:09:04.203" v="3632" actId="478"/>
          <ac:picMkLst>
            <pc:docMk/>
            <pc:sldMk cId="1814321039" sldId="272"/>
            <ac:picMk id="5" creationId="{999BC186-7761-4D9F-B7FA-F8B817F89A41}"/>
          </ac:picMkLst>
        </pc:picChg>
        <pc:picChg chg="add mod">
          <ac:chgData name="geo rob" userId="ae7b1aa06c818f0a" providerId="LiveId" clId="{D8E380DE-52FE-470B-9366-D670632FDECC}" dt="2020-07-07T10:16:56.714" v="9945" actId="14100"/>
          <ac:picMkLst>
            <pc:docMk/>
            <pc:sldMk cId="1814321039" sldId="272"/>
            <ac:picMk id="9" creationId="{9F8DDCBC-A009-4C4F-A254-3C1BABB0BAD8}"/>
          </ac:picMkLst>
        </pc:picChg>
      </pc:sldChg>
      <pc:sldChg chg="addSp modSp new del mod setBg setClrOvrMap">
        <pc:chgData name="geo rob" userId="ae7b1aa06c818f0a" providerId="LiveId" clId="{D8E380DE-52FE-470B-9366-D670632FDECC}" dt="2020-07-05T10:02:26.721" v="3575" actId="47"/>
        <pc:sldMkLst>
          <pc:docMk/>
          <pc:sldMk cId="3138693349" sldId="272"/>
        </pc:sldMkLst>
        <pc:spChg chg="mod">
          <ac:chgData name="geo rob" userId="ae7b1aa06c818f0a" providerId="LiveId" clId="{D8E380DE-52FE-470B-9366-D670632FDECC}" dt="2020-07-05T10:02:24.130" v="3574" actId="6549"/>
          <ac:spMkLst>
            <pc:docMk/>
            <pc:sldMk cId="3138693349" sldId="272"/>
            <ac:spMk id="2" creationId="{90E42453-BBB2-4BA0-BBF5-55BCE120BF3F}"/>
          </ac:spMkLst>
        </pc:spChg>
        <pc:spChg chg="mod">
          <ac:chgData name="geo rob" userId="ae7b1aa06c818f0a" providerId="LiveId" clId="{D8E380DE-52FE-470B-9366-D670632FDECC}" dt="2020-07-05T10:02:01.504" v="3568" actId="26606"/>
          <ac:spMkLst>
            <pc:docMk/>
            <pc:sldMk cId="3138693349" sldId="272"/>
            <ac:spMk id="3" creationId="{C8FA6F69-DCE6-4F94-B4B6-18381E5F1FCA}"/>
          </ac:spMkLst>
        </pc:spChg>
        <pc:spChg chg="add">
          <ac:chgData name="geo rob" userId="ae7b1aa06c818f0a" providerId="LiveId" clId="{D8E380DE-52FE-470B-9366-D670632FDECC}" dt="2020-07-05T10:02:01.504" v="3568" actId="26606"/>
          <ac:spMkLst>
            <pc:docMk/>
            <pc:sldMk cId="3138693349" sldId="272"/>
            <ac:spMk id="8" creationId="{7264F718-7FAC-4056-9FA9-A603EC682FE7}"/>
          </ac:spMkLst>
        </pc:spChg>
        <pc:spChg chg="add">
          <ac:chgData name="geo rob" userId="ae7b1aa06c818f0a" providerId="LiveId" clId="{D8E380DE-52FE-470B-9366-D670632FDECC}" dt="2020-07-05T10:02:01.504" v="3568" actId="26606"/>
          <ac:spMkLst>
            <pc:docMk/>
            <pc:sldMk cId="3138693349" sldId="272"/>
            <ac:spMk id="10" creationId="{F74639F7-E3C7-4165-A83E-6386A86BA1DA}"/>
          </ac:spMkLst>
        </pc:spChg>
        <pc:spChg chg="add">
          <ac:chgData name="geo rob" userId="ae7b1aa06c818f0a" providerId="LiveId" clId="{D8E380DE-52FE-470B-9366-D670632FDECC}" dt="2020-07-05T10:02:01.504" v="3568" actId="26606"/>
          <ac:spMkLst>
            <pc:docMk/>
            <pc:sldMk cId="3138693349" sldId="272"/>
            <ac:spMk id="12" creationId="{8B3AF0F1-707A-463E-B5EE-33C63A40CFC9}"/>
          </ac:spMkLst>
        </pc:spChg>
      </pc:sldChg>
      <pc:sldChg chg="addSp delSp modSp new mod setBg setClrOvrMap">
        <pc:chgData name="geo rob" userId="ae7b1aa06c818f0a" providerId="LiveId" clId="{D8E380DE-52FE-470B-9366-D670632FDECC}" dt="2020-07-09T07:02:27.673" v="10879" actId="14100"/>
        <pc:sldMkLst>
          <pc:docMk/>
          <pc:sldMk cId="156439258" sldId="273"/>
        </pc:sldMkLst>
        <pc:spChg chg="mod">
          <ac:chgData name="geo rob" userId="ae7b1aa06c818f0a" providerId="LiveId" clId="{D8E380DE-52FE-470B-9366-D670632FDECC}" dt="2020-07-07T10:18:44.625" v="10053" actId="1076"/>
          <ac:spMkLst>
            <pc:docMk/>
            <pc:sldMk cId="156439258" sldId="273"/>
            <ac:spMk id="2" creationId="{E253EBA0-B992-4ACB-A6AE-D130CC44B0B8}"/>
          </ac:spMkLst>
        </pc:spChg>
        <pc:spChg chg="del mod">
          <ac:chgData name="geo rob" userId="ae7b1aa06c818f0a" providerId="LiveId" clId="{D8E380DE-52FE-470B-9366-D670632FDECC}" dt="2020-07-05T10:15:28.040" v="3790"/>
          <ac:spMkLst>
            <pc:docMk/>
            <pc:sldMk cId="156439258" sldId="273"/>
            <ac:spMk id="3" creationId="{BEAE6719-F22D-4138-8BA9-325C8A30E5E7}"/>
          </ac:spMkLst>
        </pc:spChg>
        <pc:spChg chg="add del mod">
          <ac:chgData name="geo rob" userId="ae7b1aa06c818f0a" providerId="LiveId" clId="{D8E380DE-52FE-470B-9366-D670632FDECC}" dt="2020-07-09T07:02:05.636" v="10871"/>
          <ac:spMkLst>
            <pc:docMk/>
            <pc:sldMk cId="156439258" sldId="273"/>
            <ac:spMk id="4" creationId="{22257EA7-C3C9-4331-99EC-E19638239B92}"/>
          </ac:spMkLst>
        </pc:spChg>
        <pc:spChg chg="add del mod">
          <ac:chgData name="geo rob" userId="ae7b1aa06c818f0a" providerId="LiveId" clId="{D8E380DE-52FE-470B-9366-D670632FDECC}" dt="2020-07-06T09:44:37.979" v="8381"/>
          <ac:spMkLst>
            <pc:docMk/>
            <pc:sldMk cId="156439258" sldId="273"/>
            <ac:spMk id="7" creationId="{BE0C2CC8-219D-483C-8563-5D4CBE9A9AD2}"/>
          </ac:spMkLst>
        </pc:spChg>
        <pc:spChg chg="add">
          <ac:chgData name="geo rob" userId="ae7b1aa06c818f0a" providerId="LiveId" clId="{D8E380DE-52FE-470B-9366-D670632FDECC}" dt="2020-07-05T10:15:12.425" v="3789" actId="26606"/>
          <ac:spMkLst>
            <pc:docMk/>
            <pc:sldMk cId="156439258" sldId="273"/>
            <ac:spMk id="8" creationId="{C7FA33FF-088D-4F16-95A2-2C64D353DEA8}"/>
          </ac:spMkLst>
        </pc:spChg>
        <pc:spChg chg="add">
          <ac:chgData name="geo rob" userId="ae7b1aa06c818f0a" providerId="LiveId" clId="{D8E380DE-52FE-470B-9366-D670632FDECC}" dt="2020-07-05T10:15:12.425" v="3789" actId="26606"/>
          <ac:spMkLst>
            <pc:docMk/>
            <pc:sldMk cId="156439258" sldId="273"/>
            <ac:spMk id="10" creationId="{A376EFB1-01CF-419F-ABF1-2AF02BBFCBD1}"/>
          </ac:spMkLst>
        </pc:spChg>
        <pc:spChg chg="add">
          <ac:chgData name="geo rob" userId="ae7b1aa06c818f0a" providerId="LiveId" clId="{D8E380DE-52FE-470B-9366-D670632FDECC}" dt="2020-07-05T10:15:12.425" v="3789" actId="26606"/>
          <ac:spMkLst>
            <pc:docMk/>
            <pc:sldMk cId="156439258" sldId="273"/>
            <ac:spMk id="12" creationId="{FF9DEA15-78BD-4750-AA18-B9F28A6D5AB8}"/>
          </ac:spMkLst>
        </pc:spChg>
        <pc:spChg chg="del">
          <ac:chgData name="geo rob" userId="ae7b1aa06c818f0a" providerId="LiveId" clId="{D8E380DE-52FE-470B-9366-D670632FDECC}" dt="2020-07-07T09:28:55.807" v="9474"/>
          <ac:spMkLst>
            <pc:docMk/>
            <pc:sldMk cId="156439258" sldId="273"/>
            <ac:spMk id="13" creationId="{02F888EE-60A0-4B34-8B4C-75AD0CE41C0F}"/>
          </ac:spMkLst>
        </pc:spChg>
        <pc:spChg chg="del">
          <ac:chgData name="geo rob" userId="ae7b1aa06c818f0a" providerId="LiveId" clId="{D8E380DE-52FE-470B-9366-D670632FDECC}" dt="2020-07-07T09:29:32.322" v="9475"/>
          <ac:spMkLst>
            <pc:docMk/>
            <pc:sldMk cId="156439258" sldId="273"/>
            <ac:spMk id="14" creationId="{2A3F78E3-7CF6-41E6-9AA2-DA17CE2388E9}"/>
          </ac:spMkLst>
        </pc:spChg>
        <pc:spChg chg="mod">
          <ac:chgData name="geo rob" userId="ae7b1aa06c818f0a" providerId="LiveId" clId="{D8E380DE-52FE-470B-9366-D670632FDECC}" dt="2020-07-07T09:36:46.454" v="9497" actId="1076"/>
          <ac:spMkLst>
            <pc:docMk/>
            <pc:sldMk cId="156439258" sldId="273"/>
            <ac:spMk id="16" creationId="{00AA7AC5-DB98-41DD-A3DB-F065CB2D0C32}"/>
          </ac:spMkLst>
        </pc:spChg>
        <pc:picChg chg="add del mod">
          <ac:chgData name="geo rob" userId="ae7b1aa06c818f0a" providerId="LiveId" clId="{D8E380DE-52FE-470B-9366-D670632FDECC}" dt="2020-07-06T09:44:23.630" v="8380" actId="478"/>
          <ac:picMkLst>
            <pc:docMk/>
            <pc:sldMk cId="156439258" sldId="273"/>
            <ac:picMk id="5" creationId="{BA3BF762-33C0-4D5D-A681-40445DBDC83A}"/>
          </ac:picMkLst>
        </pc:picChg>
        <pc:picChg chg="add mod">
          <ac:chgData name="geo rob" userId="ae7b1aa06c818f0a" providerId="LiveId" clId="{D8E380DE-52FE-470B-9366-D670632FDECC}" dt="2020-07-09T07:02:27.673" v="10879" actId="14100"/>
          <ac:picMkLst>
            <pc:docMk/>
            <pc:sldMk cId="156439258" sldId="273"/>
            <ac:picMk id="6" creationId="{C933EF14-D94A-42E2-9C2C-8C8A7C510A67}"/>
          </ac:picMkLst>
        </pc:picChg>
        <pc:picChg chg="add del mod">
          <ac:chgData name="geo rob" userId="ae7b1aa06c818f0a" providerId="LiveId" clId="{D8E380DE-52FE-470B-9366-D670632FDECC}" dt="2020-07-09T07:01:58.605" v="10870" actId="478"/>
          <ac:picMkLst>
            <pc:docMk/>
            <pc:sldMk cId="156439258" sldId="273"/>
            <ac:picMk id="11" creationId="{1A84AC08-1F4F-44A5-81AC-741A2AFD18D3}"/>
          </ac:picMkLst>
        </pc:picChg>
      </pc:sldChg>
      <pc:sldChg chg="addSp delSp add del setBg delDesignElem">
        <pc:chgData name="geo rob" userId="ae7b1aa06c818f0a" providerId="LiveId" clId="{D8E380DE-52FE-470B-9366-D670632FDECC}" dt="2020-07-05T10:09:06.495" v="3635"/>
        <pc:sldMkLst>
          <pc:docMk/>
          <pc:sldMk cId="749301801" sldId="273"/>
        </pc:sldMkLst>
        <pc:spChg chg="add del">
          <ac:chgData name="geo rob" userId="ae7b1aa06c818f0a" providerId="LiveId" clId="{D8E380DE-52FE-470B-9366-D670632FDECC}" dt="2020-07-05T10:09:06.495" v="3635"/>
          <ac:spMkLst>
            <pc:docMk/>
            <pc:sldMk cId="749301801" sldId="273"/>
            <ac:spMk id="10" creationId="{86295E7F-EA66-480B-B001-C8BE7CD61903}"/>
          </ac:spMkLst>
        </pc:spChg>
        <pc:cxnChg chg="add del">
          <ac:chgData name="geo rob" userId="ae7b1aa06c818f0a" providerId="LiveId" clId="{D8E380DE-52FE-470B-9366-D670632FDECC}" dt="2020-07-05T10:09:06.495" v="3635"/>
          <ac:cxnSpMkLst>
            <pc:docMk/>
            <pc:sldMk cId="749301801" sldId="273"/>
            <ac:cxnSpMk id="12" creationId="{E126E481-B945-4179-BD79-05E96E9B29E1}"/>
          </ac:cxnSpMkLst>
        </pc:cxnChg>
      </pc:sldChg>
      <pc:sldChg chg="addSp delSp modSp new mod setBg">
        <pc:chgData name="geo rob" userId="ae7b1aa06c818f0a" providerId="LiveId" clId="{D8E380DE-52FE-470B-9366-D670632FDECC}" dt="2020-07-07T10:42:04.851" v="10594" actId="27636"/>
        <pc:sldMkLst>
          <pc:docMk/>
          <pc:sldMk cId="636065283" sldId="274"/>
        </pc:sldMkLst>
        <pc:spChg chg="mod">
          <ac:chgData name="geo rob" userId="ae7b1aa06c818f0a" providerId="LiveId" clId="{D8E380DE-52FE-470B-9366-D670632FDECC}" dt="2020-07-07T10:42:04.851" v="10594" actId="27636"/>
          <ac:spMkLst>
            <pc:docMk/>
            <pc:sldMk cId="636065283" sldId="274"/>
            <ac:spMk id="2" creationId="{AB92BDF3-1889-4C21-B7D4-61B55FDAFAEA}"/>
          </ac:spMkLst>
        </pc:spChg>
        <pc:spChg chg="del">
          <ac:chgData name="geo rob" userId="ae7b1aa06c818f0a" providerId="LiveId" clId="{D8E380DE-52FE-470B-9366-D670632FDECC}" dt="2020-07-05T10:18:48.975" v="3878"/>
          <ac:spMkLst>
            <pc:docMk/>
            <pc:sldMk cId="636065283" sldId="274"/>
            <ac:spMk id="3" creationId="{CB523D58-4FD3-47D8-9A8F-8498A467C9F7}"/>
          </ac:spMkLst>
        </pc:spChg>
        <pc:spChg chg="add del mod">
          <ac:chgData name="geo rob" userId="ae7b1aa06c818f0a" providerId="LiveId" clId="{D8E380DE-52FE-470B-9366-D670632FDECC}" dt="2020-07-05T10:19:24.689" v="3884"/>
          <ac:spMkLst>
            <pc:docMk/>
            <pc:sldMk cId="636065283" sldId="274"/>
            <ac:spMk id="7" creationId="{F19906CD-5C07-48ED-8F4C-B92A26EE4FA9}"/>
          </ac:spMkLst>
        </pc:spChg>
        <pc:spChg chg="add">
          <ac:chgData name="geo rob" userId="ae7b1aa06c818f0a" providerId="LiveId" clId="{D8E380DE-52FE-470B-9366-D670632FDECC}" dt="2020-07-05T10:19:07.393" v="3881" actId="26606"/>
          <ac:spMkLst>
            <pc:docMk/>
            <pc:sldMk cId="636065283" sldId="274"/>
            <ac:spMk id="10" creationId="{7CA0DAA6-33B8-4A25-810D-2F4D816FB40E}"/>
          </ac:spMkLst>
        </pc:spChg>
        <pc:spChg chg="del">
          <ac:chgData name="geo rob" userId="ae7b1aa06c818f0a" providerId="LiveId" clId="{D8E380DE-52FE-470B-9366-D670632FDECC}" dt="2020-07-07T09:28:55.807" v="9474"/>
          <ac:spMkLst>
            <pc:docMk/>
            <pc:sldMk cId="636065283" sldId="274"/>
            <ac:spMk id="11" creationId="{FF364415-E508-4939-970E-7FF282B54E30}"/>
          </ac:spMkLst>
        </pc:spChg>
        <pc:spChg chg="del">
          <ac:chgData name="geo rob" userId="ae7b1aa06c818f0a" providerId="LiveId" clId="{D8E380DE-52FE-470B-9366-D670632FDECC}" dt="2020-07-07T09:29:32.322" v="9475"/>
          <ac:spMkLst>
            <pc:docMk/>
            <pc:sldMk cId="636065283" sldId="274"/>
            <ac:spMk id="12" creationId="{834E02AF-22A2-4BBE-9557-15BA4677BE20}"/>
          </ac:spMkLst>
        </pc:spChg>
        <pc:spChg chg="mod">
          <ac:chgData name="geo rob" userId="ae7b1aa06c818f0a" providerId="LiveId" clId="{D8E380DE-52FE-470B-9366-D670632FDECC}" dt="2020-07-07T09:37:21.289" v="9502" actId="207"/>
          <ac:spMkLst>
            <pc:docMk/>
            <pc:sldMk cId="636065283" sldId="274"/>
            <ac:spMk id="14" creationId="{7286BBFD-892C-4F7F-8364-2D1F917FFED3}"/>
          </ac:spMkLst>
        </pc:spChg>
        <pc:picChg chg="add del mod">
          <ac:chgData name="geo rob" userId="ae7b1aa06c818f0a" providerId="LiveId" clId="{D8E380DE-52FE-470B-9366-D670632FDECC}" dt="2020-07-05T10:19:14.597" v="3882" actId="478"/>
          <ac:picMkLst>
            <pc:docMk/>
            <pc:sldMk cId="636065283" sldId="274"/>
            <ac:picMk id="5" creationId="{41E49705-FF4F-422B-B50D-2EA663DA84E3}"/>
          </ac:picMkLst>
        </pc:picChg>
        <pc:picChg chg="add mod">
          <ac:chgData name="geo rob" userId="ae7b1aa06c818f0a" providerId="LiveId" clId="{D8E380DE-52FE-470B-9366-D670632FDECC}" dt="2020-07-07T10:19:19.749" v="10057" actId="1076"/>
          <ac:picMkLst>
            <pc:docMk/>
            <pc:sldMk cId="636065283" sldId="274"/>
            <ac:picMk id="9" creationId="{B8A9133F-2995-4B84-8AC4-7FE2B118AC20}"/>
          </ac:picMkLst>
        </pc:picChg>
      </pc:sldChg>
      <pc:sldChg chg="addSp delSp modSp new mod setBg setClrOvrMap">
        <pc:chgData name="geo rob" userId="ae7b1aa06c818f0a" providerId="LiveId" clId="{D8E380DE-52FE-470B-9366-D670632FDECC}" dt="2020-07-09T06:55:40.272" v="10869" actId="14100"/>
        <pc:sldMkLst>
          <pc:docMk/>
          <pc:sldMk cId="1283322197" sldId="275"/>
        </pc:sldMkLst>
        <pc:spChg chg="mod">
          <ac:chgData name="geo rob" userId="ae7b1aa06c818f0a" providerId="LiveId" clId="{D8E380DE-52FE-470B-9366-D670632FDECC}" dt="2020-07-07T10:21:51.452" v="10119" actId="1076"/>
          <ac:spMkLst>
            <pc:docMk/>
            <pc:sldMk cId="1283322197" sldId="275"/>
            <ac:spMk id="2" creationId="{11F16359-AAE9-406B-B122-B15E2482DBFF}"/>
          </ac:spMkLst>
        </pc:spChg>
        <pc:spChg chg="del mod">
          <ac:chgData name="geo rob" userId="ae7b1aa06c818f0a" providerId="LiveId" clId="{D8E380DE-52FE-470B-9366-D670632FDECC}" dt="2020-07-05T10:34:26.932" v="3991"/>
          <ac:spMkLst>
            <pc:docMk/>
            <pc:sldMk cId="1283322197" sldId="275"/>
            <ac:spMk id="3" creationId="{5931392E-088A-49A3-91B0-AE7A9C7F07CF}"/>
          </ac:spMkLst>
        </pc:spChg>
        <pc:spChg chg="add del mod">
          <ac:chgData name="geo rob" userId="ae7b1aa06c818f0a" providerId="LiveId" clId="{D8E380DE-52FE-470B-9366-D670632FDECC}" dt="2020-07-09T06:55:31.902" v="10864"/>
          <ac:spMkLst>
            <pc:docMk/>
            <pc:sldMk cId="1283322197" sldId="275"/>
            <ac:spMk id="4" creationId="{420370E8-13FE-4049-9D05-75CAAFA3183F}"/>
          </ac:spMkLst>
        </pc:spChg>
        <pc:spChg chg="add del mod">
          <ac:chgData name="geo rob" userId="ae7b1aa06c818f0a" providerId="LiveId" clId="{D8E380DE-52FE-470B-9366-D670632FDECC}" dt="2020-07-06T16:13:18.459" v="8454"/>
          <ac:spMkLst>
            <pc:docMk/>
            <pc:sldMk cId="1283322197" sldId="275"/>
            <ac:spMk id="7" creationId="{7B027359-95B7-42D8-925D-2AD1A3609997}"/>
          </ac:spMkLst>
        </pc:spChg>
        <pc:spChg chg="add">
          <ac:chgData name="geo rob" userId="ae7b1aa06c818f0a" providerId="LiveId" clId="{D8E380DE-52FE-470B-9366-D670632FDECC}" dt="2020-07-05T10:33:02.574" v="3990" actId="26606"/>
          <ac:spMkLst>
            <pc:docMk/>
            <pc:sldMk cId="1283322197" sldId="275"/>
            <ac:spMk id="8" creationId="{C7FA33FF-088D-4F16-95A2-2C64D353DEA8}"/>
          </ac:spMkLst>
        </pc:spChg>
        <pc:spChg chg="add">
          <ac:chgData name="geo rob" userId="ae7b1aa06c818f0a" providerId="LiveId" clId="{D8E380DE-52FE-470B-9366-D670632FDECC}" dt="2020-07-05T10:33:02.574" v="3990" actId="26606"/>
          <ac:spMkLst>
            <pc:docMk/>
            <pc:sldMk cId="1283322197" sldId="275"/>
            <ac:spMk id="10" creationId="{A376EFB1-01CF-419F-ABF1-2AF02BBFCBD1}"/>
          </ac:spMkLst>
        </pc:spChg>
        <pc:spChg chg="add">
          <ac:chgData name="geo rob" userId="ae7b1aa06c818f0a" providerId="LiveId" clId="{D8E380DE-52FE-470B-9366-D670632FDECC}" dt="2020-07-05T10:33:02.574" v="3990" actId="26606"/>
          <ac:spMkLst>
            <pc:docMk/>
            <pc:sldMk cId="1283322197" sldId="275"/>
            <ac:spMk id="12" creationId="{FF9DEA15-78BD-4750-AA18-B9F28A6D5AB8}"/>
          </ac:spMkLst>
        </pc:spChg>
        <pc:spChg chg="del">
          <ac:chgData name="geo rob" userId="ae7b1aa06c818f0a" providerId="LiveId" clId="{D8E380DE-52FE-470B-9366-D670632FDECC}" dt="2020-07-07T09:28:55.807" v="9474"/>
          <ac:spMkLst>
            <pc:docMk/>
            <pc:sldMk cId="1283322197" sldId="275"/>
            <ac:spMk id="13" creationId="{D0427C2D-A83D-4123-9CBA-1AB0C47A4DB0}"/>
          </ac:spMkLst>
        </pc:spChg>
        <pc:spChg chg="del">
          <ac:chgData name="geo rob" userId="ae7b1aa06c818f0a" providerId="LiveId" clId="{D8E380DE-52FE-470B-9366-D670632FDECC}" dt="2020-07-07T09:29:32.322" v="9475"/>
          <ac:spMkLst>
            <pc:docMk/>
            <pc:sldMk cId="1283322197" sldId="275"/>
            <ac:spMk id="14" creationId="{8B5A7547-5ED8-4AE2-A083-628EE4793A89}"/>
          </ac:spMkLst>
        </pc:spChg>
        <pc:spChg chg="mod">
          <ac:chgData name="geo rob" userId="ae7b1aa06c818f0a" providerId="LiveId" clId="{D8E380DE-52FE-470B-9366-D670632FDECC}" dt="2020-07-07T09:37:36.950" v="9505" actId="1076"/>
          <ac:spMkLst>
            <pc:docMk/>
            <pc:sldMk cId="1283322197" sldId="275"/>
            <ac:spMk id="16" creationId="{EE435561-173E-479D-9F4A-6F74B5BA7F7A}"/>
          </ac:spMkLst>
        </pc:spChg>
        <pc:spChg chg="add del mod">
          <ac:chgData name="geo rob" userId="ae7b1aa06c818f0a" providerId="LiveId" clId="{D8E380DE-52FE-470B-9366-D670632FDECC}" dt="2020-07-08T14:35:19.949" v="10852"/>
          <ac:spMkLst>
            <pc:docMk/>
            <pc:sldMk cId="1283322197" sldId="275"/>
            <ac:spMk id="18" creationId="{B96DB087-1C57-4BF6-8EEB-C29AD607D0BB}"/>
          </ac:spMkLst>
        </pc:spChg>
        <pc:picChg chg="add del mod">
          <ac:chgData name="geo rob" userId="ae7b1aa06c818f0a" providerId="LiveId" clId="{D8E380DE-52FE-470B-9366-D670632FDECC}" dt="2020-07-06T16:13:07.976" v="8453" actId="478"/>
          <ac:picMkLst>
            <pc:docMk/>
            <pc:sldMk cId="1283322197" sldId="275"/>
            <ac:picMk id="5" creationId="{F67F1EFA-A460-47A2-A905-361EF0DFCE36}"/>
          </ac:picMkLst>
        </pc:picChg>
        <pc:picChg chg="add mod">
          <ac:chgData name="geo rob" userId="ae7b1aa06c818f0a" providerId="LiveId" clId="{D8E380DE-52FE-470B-9366-D670632FDECC}" dt="2020-07-09T06:55:40.272" v="10869" actId="14100"/>
          <ac:picMkLst>
            <pc:docMk/>
            <pc:sldMk cId="1283322197" sldId="275"/>
            <ac:picMk id="6" creationId="{2BC605B2-5B09-4F3C-9180-771BE2B8B988}"/>
          </ac:picMkLst>
        </pc:picChg>
        <pc:picChg chg="add del mod">
          <ac:chgData name="geo rob" userId="ae7b1aa06c818f0a" providerId="LiveId" clId="{D8E380DE-52FE-470B-9366-D670632FDECC}" dt="2020-07-08T14:35:12.494" v="10851" actId="478"/>
          <ac:picMkLst>
            <pc:docMk/>
            <pc:sldMk cId="1283322197" sldId="275"/>
            <ac:picMk id="11" creationId="{00CF7E16-45C6-41C9-B2A9-080393F20F7D}"/>
          </ac:picMkLst>
        </pc:picChg>
        <pc:picChg chg="add del mod">
          <ac:chgData name="geo rob" userId="ae7b1aa06c818f0a" providerId="LiveId" clId="{D8E380DE-52FE-470B-9366-D670632FDECC}" dt="2020-07-09T06:55:25.390" v="10863" actId="478"/>
          <ac:picMkLst>
            <pc:docMk/>
            <pc:sldMk cId="1283322197" sldId="275"/>
            <ac:picMk id="20" creationId="{25388AA3-94CC-438D-BD92-14FAF5131821}"/>
          </ac:picMkLst>
        </pc:picChg>
      </pc:sldChg>
      <pc:sldChg chg="addSp delSp modSp new mod setBg setClrOvrMap">
        <pc:chgData name="geo rob" userId="ae7b1aa06c818f0a" providerId="LiveId" clId="{D8E380DE-52FE-470B-9366-D670632FDECC}" dt="2020-07-07T10:22:25.137" v="10137" actId="403"/>
        <pc:sldMkLst>
          <pc:docMk/>
          <pc:sldMk cId="1097877397" sldId="276"/>
        </pc:sldMkLst>
        <pc:spChg chg="mod">
          <ac:chgData name="geo rob" userId="ae7b1aa06c818f0a" providerId="LiveId" clId="{D8E380DE-52FE-470B-9366-D670632FDECC}" dt="2020-07-07T10:22:25.137" v="10137" actId="403"/>
          <ac:spMkLst>
            <pc:docMk/>
            <pc:sldMk cId="1097877397" sldId="276"/>
            <ac:spMk id="2" creationId="{33C01ECA-2D7E-4283-87B3-FBE2FD4F0719}"/>
          </ac:spMkLst>
        </pc:spChg>
        <pc:spChg chg="del mod">
          <ac:chgData name="geo rob" userId="ae7b1aa06c818f0a" providerId="LiveId" clId="{D8E380DE-52FE-470B-9366-D670632FDECC}" dt="2020-07-05T10:37:55.283" v="4130"/>
          <ac:spMkLst>
            <pc:docMk/>
            <pc:sldMk cId="1097877397" sldId="276"/>
            <ac:spMk id="3" creationId="{A08DA5E8-EA17-491E-90C9-D2A4D8A8F42B}"/>
          </ac:spMkLst>
        </pc:spChg>
        <pc:spChg chg="add del mod">
          <ac:chgData name="geo rob" userId="ae7b1aa06c818f0a" providerId="LiveId" clId="{D8E380DE-52FE-470B-9366-D670632FDECC}" dt="2020-07-05T10:51:13.731" v="4177"/>
          <ac:spMkLst>
            <pc:docMk/>
            <pc:sldMk cId="1097877397" sldId="276"/>
            <ac:spMk id="7" creationId="{2049E105-D912-4927-854C-76EF49A64C70}"/>
          </ac:spMkLst>
        </pc:spChg>
        <pc:spChg chg="add">
          <ac:chgData name="geo rob" userId="ae7b1aa06c818f0a" providerId="LiveId" clId="{D8E380DE-52FE-470B-9366-D670632FDECC}" dt="2020-07-05T10:37:05.234" v="4035" actId="26606"/>
          <ac:spMkLst>
            <pc:docMk/>
            <pc:sldMk cId="1097877397" sldId="276"/>
            <ac:spMk id="8" creationId="{C7FA33FF-088D-4F16-95A2-2C64D353DEA8}"/>
          </ac:spMkLst>
        </pc:spChg>
        <pc:spChg chg="add">
          <ac:chgData name="geo rob" userId="ae7b1aa06c818f0a" providerId="LiveId" clId="{D8E380DE-52FE-470B-9366-D670632FDECC}" dt="2020-07-05T10:37:05.234" v="4035" actId="26606"/>
          <ac:spMkLst>
            <pc:docMk/>
            <pc:sldMk cId="1097877397" sldId="276"/>
            <ac:spMk id="10" creationId="{A376EFB1-01CF-419F-ABF1-2AF02BBFCBD1}"/>
          </ac:spMkLst>
        </pc:spChg>
        <pc:spChg chg="add">
          <ac:chgData name="geo rob" userId="ae7b1aa06c818f0a" providerId="LiveId" clId="{D8E380DE-52FE-470B-9366-D670632FDECC}" dt="2020-07-05T10:37:05.234" v="4035" actId="26606"/>
          <ac:spMkLst>
            <pc:docMk/>
            <pc:sldMk cId="1097877397" sldId="276"/>
            <ac:spMk id="12" creationId="{FF9DEA15-78BD-4750-AA18-B9F28A6D5AB8}"/>
          </ac:spMkLst>
        </pc:spChg>
        <pc:spChg chg="del">
          <ac:chgData name="geo rob" userId="ae7b1aa06c818f0a" providerId="LiveId" clId="{D8E380DE-52FE-470B-9366-D670632FDECC}" dt="2020-07-07T09:28:55.807" v="9474"/>
          <ac:spMkLst>
            <pc:docMk/>
            <pc:sldMk cId="1097877397" sldId="276"/>
            <ac:spMk id="13" creationId="{CD33263D-EE6A-4B3A-ADAA-BB36BFDC4099}"/>
          </ac:spMkLst>
        </pc:spChg>
        <pc:spChg chg="del">
          <ac:chgData name="geo rob" userId="ae7b1aa06c818f0a" providerId="LiveId" clId="{D8E380DE-52FE-470B-9366-D670632FDECC}" dt="2020-07-07T09:29:32.322" v="9475"/>
          <ac:spMkLst>
            <pc:docMk/>
            <pc:sldMk cId="1097877397" sldId="276"/>
            <ac:spMk id="14" creationId="{9E398A9B-FC69-44D7-8B07-4E6C6F84EEF1}"/>
          </ac:spMkLst>
        </pc:spChg>
        <pc:spChg chg="mod">
          <ac:chgData name="geo rob" userId="ae7b1aa06c818f0a" providerId="LiveId" clId="{D8E380DE-52FE-470B-9366-D670632FDECC}" dt="2020-07-07T09:38:04.027" v="9510" actId="1076"/>
          <ac:spMkLst>
            <pc:docMk/>
            <pc:sldMk cId="1097877397" sldId="276"/>
            <ac:spMk id="16" creationId="{ADCDF709-6FA2-4627-831B-62B42ED32E61}"/>
          </ac:spMkLst>
        </pc:spChg>
        <pc:picChg chg="add del mod">
          <ac:chgData name="geo rob" userId="ae7b1aa06c818f0a" providerId="LiveId" clId="{D8E380DE-52FE-470B-9366-D670632FDECC}" dt="2020-07-05T10:49:43.302" v="4138" actId="478"/>
          <ac:picMkLst>
            <pc:docMk/>
            <pc:sldMk cId="1097877397" sldId="276"/>
            <ac:picMk id="5" creationId="{EBB0A162-4DE5-4DD7-B8B4-5666CAA49322}"/>
          </ac:picMkLst>
        </pc:picChg>
        <pc:picChg chg="add mod">
          <ac:chgData name="geo rob" userId="ae7b1aa06c818f0a" providerId="LiveId" clId="{D8E380DE-52FE-470B-9366-D670632FDECC}" dt="2020-07-07T09:37:43.208" v="9507" actId="1076"/>
          <ac:picMkLst>
            <pc:docMk/>
            <pc:sldMk cId="1097877397" sldId="276"/>
            <ac:picMk id="11" creationId="{786BBEC4-E513-40F3-B26A-2604BFD82D57}"/>
          </ac:picMkLst>
        </pc:picChg>
      </pc:sldChg>
      <pc:sldChg chg="addSp delSp modSp new mod setBg setClrOvrMap">
        <pc:chgData name="geo rob" userId="ae7b1aa06c818f0a" providerId="LiveId" clId="{D8E380DE-52FE-470B-9366-D670632FDECC}" dt="2020-07-07T10:35:28.387" v="10484" actId="1076"/>
        <pc:sldMkLst>
          <pc:docMk/>
          <pc:sldMk cId="3583907328" sldId="277"/>
        </pc:sldMkLst>
        <pc:spChg chg="mod">
          <ac:chgData name="geo rob" userId="ae7b1aa06c818f0a" providerId="LiveId" clId="{D8E380DE-52FE-470B-9366-D670632FDECC}" dt="2020-07-07T10:35:28.387" v="10484" actId="1076"/>
          <ac:spMkLst>
            <pc:docMk/>
            <pc:sldMk cId="3583907328" sldId="277"/>
            <ac:spMk id="2" creationId="{234D69E2-6553-470C-8DD6-3760A5F11F78}"/>
          </ac:spMkLst>
        </pc:spChg>
        <pc:spChg chg="mod">
          <ac:chgData name="geo rob" userId="ae7b1aa06c818f0a" providerId="LiveId" clId="{D8E380DE-52FE-470B-9366-D670632FDECC}" dt="2020-07-07T10:23:15.993" v="10148" actId="1076"/>
          <ac:spMkLst>
            <pc:docMk/>
            <pc:sldMk cId="3583907328" sldId="277"/>
            <ac:spMk id="3" creationId="{F2938ACD-DE7A-40BA-B7E2-A4C30114843A}"/>
          </ac:spMkLst>
        </pc:spChg>
        <pc:spChg chg="del">
          <ac:chgData name="geo rob" userId="ae7b1aa06c818f0a" providerId="LiveId" clId="{D8E380DE-52FE-470B-9366-D670632FDECC}" dt="2020-07-07T09:28:55.807" v="9474"/>
          <ac:spMkLst>
            <pc:docMk/>
            <pc:sldMk cId="3583907328" sldId="277"/>
            <ac:spMk id="4" creationId="{2C7B9E28-3016-404F-8DAA-327A6A56B402}"/>
          </ac:spMkLst>
        </pc:spChg>
        <pc:spChg chg="del">
          <ac:chgData name="geo rob" userId="ae7b1aa06c818f0a" providerId="LiveId" clId="{D8E380DE-52FE-470B-9366-D670632FDECC}" dt="2020-07-07T09:29:32.322" v="9475"/>
          <ac:spMkLst>
            <pc:docMk/>
            <pc:sldMk cId="3583907328" sldId="277"/>
            <ac:spMk id="5" creationId="{9C65B9EC-EB0D-46EF-90C8-F0BB4E68B80B}"/>
          </ac:spMkLst>
        </pc:spChg>
        <pc:spChg chg="mod">
          <ac:chgData name="geo rob" userId="ae7b1aa06c818f0a" providerId="LiveId" clId="{D8E380DE-52FE-470B-9366-D670632FDECC}" dt="2020-07-07T09:38:26.010" v="9513" actId="1076"/>
          <ac:spMkLst>
            <pc:docMk/>
            <pc:sldMk cId="3583907328" sldId="277"/>
            <ac:spMk id="7" creationId="{858094D1-6661-4991-87E5-0F7961A049E5}"/>
          </ac:spMkLst>
        </pc:spChg>
        <pc:spChg chg="add">
          <ac:chgData name="geo rob" userId="ae7b1aa06c818f0a" providerId="LiveId" clId="{D8E380DE-52FE-470B-9366-D670632FDECC}" dt="2020-07-05T11:01:02.596" v="4229" actId="26606"/>
          <ac:spMkLst>
            <pc:docMk/>
            <pc:sldMk cId="3583907328" sldId="277"/>
            <ac:spMk id="8" creationId="{7264F718-7FAC-4056-9FA9-A603EC682FE7}"/>
          </ac:spMkLst>
        </pc:spChg>
        <pc:spChg chg="add">
          <ac:chgData name="geo rob" userId="ae7b1aa06c818f0a" providerId="LiveId" clId="{D8E380DE-52FE-470B-9366-D670632FDECC}" dt="2020-07-05T11:01:02.596" v="4229" actId="26606"/>
          <ac:spMkLst>
            <pc:docMk/>
            <pc:sldMk cId="3583907328" sldId="277"/>
            <ac:spMk id="10" creationId="{F74639F7-E3C7-4165-A83E-6386A86BA1DA}"/>
          </ac:spMkLst>
        </pc:spChg>
        <pc:spChg chg="add">
          <ac:chgData name="geo rob" userId="ae7b1aa06c818f0a" providerId="LiveId" clId="{D8E380DE-52FE-470B-9366-D670632FDECC}" dt="2020-07-05T11:01:02.596" v="4229" actId="26606"/>
          <ac:spMkLst>
            <pc:docMk/>
            <pc:sldMk cId="3583907328" sldId="277"/>
            <ac:spMk id="12" creationId="{8B3AF0F1-707A-463E-B5EE-33C63A40CFC9}"/>
          </ac:spMkLst>
        </pc:spChg>
      </pc:sldChg>
      <pc:sldChg chg="addSp delSp modSp new mod setBg setClrOvrMap">
        <pc:chgData name="geo rob" userId="ae7b1aa06c818f0a" providerId="LiveId" clId="{D8E380DE-52FE-470B-9366-D670632FDECC}" dt="2020-07-07T10:37:27.051" v="10509" actId="20577"/>
        <pc:sldMkLst>
          <pc:docMk/>
          <pc:sldMk cId="724509991" sldId="278"/>
        </pc:sldMkLst>
        <pc:spChg chg="mod">
          <ac:chgData name="geo rob" userId="ae7b1aa06c818f0a" providerId="LiveId" clId="{D8E380DE-52FE-470B-9366-D670632FDECC}" dt="2020-07-07T10:35:51.171" v="10488" actId="1076"/>
          <ac:spMkLst>
            <pc:docMk/>
            <pc:sldMk cId="724509991" sldId="278"/>
            <ac:spMk id="2" creationId="{7F626E2E-445C-4843-BC6B-B33FB2F049C6}"/>
          </ac:spMkLst>
        </pc:spChg>
        <pc:spChg chg="mod">
          <ac:chgData name="geo rob" userId="ae7b1aa06c818f0a" providerId="LiveId" clId="{D8E380DE-52FE-470B-9366-D670632FDECC}" dt="2020-07-07T10:37:27.051" v="10509" actId="20577"/>
          <ac:spMkLst>
            <pc:docMk/>
            <pc:sldMk cId="724509991" sldId="278"/>
            <ac:spMk id="3" creationId="{1DE5FCEB-6C2D-49DA-A73E-9B5B4533377D}"/>
          </ac:spMkLst>
        </pc:spChg>
        <pc:spChg chg="add del">
          <ac:chgData name="geo rob" userId="ae7b1aa06c818f0a" providerId="LiveId" clId="{D8E380DE-52FE-470B-9366-D670632FDECC}" dt="2020-07-05T11:25:12.459" v="4689" actId="26606"/>
          <ac:spMkLst>
            <pc:docMk/>
            <pc:sldMk cId="724509991" sldId="278"/>
            <ac:spMk id="8" creationId="{7264F718-7FAC-4056-9FA9-A603EC682FE7}"/>
          </ac:spMkLst>
        </pc:spChg>
        <pc:spChg chg="del">
          <ac:chgData name="geo rob" userId="ae7b1aa06c818f0a" providerId="LiveId" clId="{D8E380DE-52FE-470B-9366-D670632FDECC}" dt="2020-07-07T09:28:55.807" v="9474"/>
          <ac:spMkLst>
            <pc:docMk/>
            <pc:sldMk cId="724509991" sldId="278"/>
            <ac:spMk id="9" creationId="{7534B8C8-E6EF-4DEE-B7D4-A2E84ABF8A38}"/>
          </ac:spMkLst>
        </pc:spChg>
        <pc:spChg chg="add del">
          <ac:chgData name="geo rob" userId="ae7b1aa06c818f0a" providerId="LiveId" clId="{D8E380DE-52FE-470B-9366-D670632FDECC}" dt="2020-07-05T11:25:12.459" v="4689" actId="26606"/>
          <ac:spMkLst>
            <pc:docMk/>
            <pc:sldMk cId="724509991" sldId="278"/>
            <ac:spMk id="10" creationId="{F74639F7-E3C7-4165-A83E-6386A86BA1DA}"/>
          </ac:spMkLst>
        </pc:spChg>
        <pc:spChg chg="del">
          <ac:chgData name="geo rob" userId="ae7b1aa06c818f0a" providerId="LiveId" clId="{D8E380DE-52FE-470B-9366-D670632FDECC}" dt="2020-07-07T09:29:32.322" v="9475"/>
          <ac:spMkLst>
            <pc:docMk/>
            <pc:sldMk cId="724509991" sldId="278"/>
            <ac:spMk id="11" creationId="{218BBAAE-FD9D-437E-93C5-32AEBA41D0A5}"/>
          </ac:spMkLst>
        </pc:spChg>
        <pc:spChg chg="add del">
          <ac:chgData name="geo rob" userId="ae7b1aa06c818f0a" providerId="LiveId" clId="{D8E380DE-52FE-470B-9366-D670632FDECC}" dt="2020-07-05T11:25:12.459" v="4689" actId="26606"/>
          <ac:spMkLst>
            <pc:docMk/>
            <pc:sldMk cId="724509991" sldId="278"/>
            <ac:spMk id="12" creationId="{8B3AF0F1-707A-463E-B5EE-33C63A40CFC9}"/>
          </ac:spMkLst>
        </pc:spChg>
        <pc:spChg chg="add del">
          <ac:chgData name="geo rob" userId="ae7b1aa06c818f0a" providerId="LiveId" clId="{D8E380DE-52FE-470B-9366-D670632FDECC}" dt="2020-07-05T11:23:47.610" v="4685" actId="26606"/>
          <ac:spMkLst>
            <pc:docMk/>
            <pc:sldMk cId="724509991" sldId="278"/>
            <ac:spMk id="14" creationId="{C7FA33FF-088D-4F16-95A2-2C64D353DEA8}"/>
          </ac:spMkLst>
        </pc:spChg>
        <pc:spChg chg="add del">
          <ac:chgData name="geo rob" userId="ae7b1aa06c818f0a" providerId="LiveId" clId="{D8E380DE-52FE-470B-9366-D670632FDECC}" dt="2020-07-05T11:23:47.610" v="4685" actId="26606"/>
          <ac:spMkLst>
            <pc:docMk/>
            <pc:sldMk cId="724509991" sldId="278"/>
            <ac:spMk id="15" creationId="{A376EFB1-01CF-419F-ABF1-2AF02BBFCBD1}"/>
          </ac:spMkLst>
        </pc:spChg>
        <pc:spChg chg="add del">
          <ac:chgData name="geo rob" userId="ae7b1aa06c818f0a" providerId="LiveId" clId="{D8E380DE-52FE-470B-9366-D670632FDECC}" dt="2020-07-05T11:23:47.610" v="4685" actId="26606"/>
          <ac:spMkLst>
            <pc:docMk/>
            <pc:sldMk cId="724509991" sldId="278"/>
            <ac:spMk id="16" creationId="{FF9DEA15-78BD-4750-AA18-B9F28A6D5AB8}"/>
          </ac:spMkLst>
        </pc:spChg>
        <pc:spChg chg="add del">
          <ac:chgData name="geo rob" userId="ae7b1aa06c818f0a" providerId="LiveId" clId="{D8E380DE-52FE-470B-9366-D670632FDECC}" dt="2020-07-05T11:21:19.968" v="4626" actId="26606"/>
          <ac:spMkLst>
            <pc:docMk/>
            <pc:sldMk cId="724509991" sldId="278"/>
            <ac:spMk id="17" creationId="{C7FA33FF-088D-4F16-95A2-2C64D353DEA8}"/>
          </ac:spMkLst>
        </pc:spChg>
        <pc:spChg chg="add del">
          <ac:chgData name="geo rob" userId="ae7b1aa06c818f0a" providerId="LiveId" clId="{D8E380DE-52FE-470B-9366-D670632FDECC}" dt="2020-07-05T11:25:12.459" v="4689" actId="26606"/>
          <ac:spMkLst>
            <pc:docMk/>
            <pc:sldMk cId="724509991" sldId="278"/>
            <ac:spMk id="18" creationId="{C7FA33FF-088D-4F16-95A2-2C64D353DEA8}"/>
          </ac:spMkLst>
        </pc:spChg>
        <pc:spChg chg="add del">
          <ac:chgData name="geo rob" userId="ae7b1aa06c818f0a" providerId="LiveId" clId="{D8E380DE-52FE-470B-9366-D670632FDECC}" dt="2020-07-05T11:21:19.968" v="4626" actId="26606"/>
          <ac:spMkLst>
            <pc:docMk/>
            <pc:sldMk cId="724509991" sldId="278"/>
            <ac:spMk id="19" creationId="{A376EFB1-01CF-419F-ABF1-2AF02BBFCBD1}"/>
          </ac:spMkLst>
        </pc:spChg>
        <pc:spChg chg="add del">
          <ac:chgData name="geo rob" userId="ae7b1aa06c818f0a" providerId="LiveId" clId="{D8E380DE-52FE-470B-9366-D670632FDECC}" dt="2020-07-05T11:25:12.459" v="4689" actId="26606"/>
          <ac:spMkLst>
            <pc:docMk/>
            <pc:sldMk cId="724509991" sldId="278"/>
            <ac:spMk id="20" creationId="{A376EFB1-01CF-419F-ABF1-2AF02BBFCBD1}"/>
          </ac:spMkLst>
        </pc:spChg>
        <pc:spChg chg="add del">
          <ac:chgData name="geo rob" userId="ae7b1aa06c818f0a" providerId="LiveId" clId="{D8E380DE-52FE-470B-9366-D670632FDECC}" dt="2020-07-05T11:21:19.968" v="4626" actId="26606"/>
          <ac:spMkLst>
            <pc:docMk/>
            <pc:sldMk cId="724509991" sldId="278"/>
            <ac:spMk id="21" creationId="{FF9DEA15-78BD-4750-AA18-B9F28A6D5AB8}"/>
          </ac:spMkLst>
        </pc:spChg>
        <pc:spChg chg="add del">
          <ac:chgData name="geo rob" userId="ae7b1aa06c818f0a" providerId="LiveId" clId="{D8E380DE-52FE-470B-9366-D670632FDECC}" dt="2020-07-05T11:25:12.459" v="4689" actId="26606"/>
          <ac:spMkLst>
            <pc:docMk/>
            <pc:sldMk cId="724509991" sldId="278"/>
            <ac:spMk id="22" creationId="{FF9DEA15-78BD-4750-AA18-B9F28A6D5AB8}"/>
          </ac:spMkLst>
        </pc:spChg>
        <pc:picChg chg="add del mod">
          <ac:chgData name="geo rob" userId="ae7b1aa06c818f0a" providerId="LiveId" clId="{D8E380DE-52FE-470B-9366-D670632FDECC}" dt="2020-07-05T11:20:22.268" v="4618" actId="478"/>
          <ac:picMkLst>
            <pc:docMk/>
            <pc:sldMk cId="724509991" sldId="278"/>
            <ac:picMk id="5" creationId="{FF751E37-C099-4734-B2D0-A9493DC69178}"/>
          </ac:picMkLst>
        </pc:picChg>
        <pc:picChg chg="add mod">
          <ac:chgData name="geo rob" userId="ae7b1aa06c818f0a" providerId="LiveId" clId="{D8E380DE-52FE-470B-9366-D670632FDECC}" dt="2020-07-05T11:25:12.459" v="4689" actId="26606"/>
          <ac:picMkLst>
            <pc:docMk/>
            <pc:sldMk cId="724509991" sldId="278"/>
            <ac:picMk id="7" creationId="{743EA83A-9395-4037-BCFE-88FC7AA29CC9}"/>
          </ac:picMkLst>
        </pc:picChg>
      </pc:sldChg>
      <pc:sldChg chg="addSp delSp modSp new mod setBg setClrOvrMap modNotesTx">
        <pc:chgData name="geo rob" userId="ae7b1aa06c818f0a" providerId="LiveId" clId="{D8E380DE-52FE-470B-9366-D670632FDECC}" dt="2020-07-09T12:05:22.277" v="11237" actId="20577"/>
        <pc:sldMkLst>
          <pc:docMk/>
          <pc:sldMk cId="1877790702" sldId="279"/>
        </pc:sldMkLst>
        <pc:spChg chg="mod">
          <ac:chgData name="geo rob" userId="ae7b1aa06c818f0a" providerId="LiveId" clId="{D8E380DE-52FE-470B-9366-D670632FDECC}" dt="2020-07-07T10:25:33.954" v="10182" actId="403"/>
          <ac:spMkLst>
            <pc:docMk/>
            <pc:sldMk cId="1877790702" sldId="279"/>
            <ac:spMk id="2" creationId="{349873E2-9897-4844-9DC1-CF18C11CF925}"/>
          </ac:spMkLst>
        </pc:spChg>
        <pc:spChg chg="del mod">
          <ac:chgData name="geo rob" userId="ae7b1aa06c818f0a" providerId="LiveId" clId="{D8E380DE-52FE-470B-9366-D670632FDECC}" dt="2020-07-05T11:30:53.431" v="4719"/>
          <ac:spMkLst>
            <pc:docMk/>
            <pc:sldMk cId="1877790702" sldId="279"/>
            <ac:spMk id="3" creationId="{B7E0B0F1-5A93-470D-A548-F0083F48D9C1}"/>
          </ac:spMkLst>
        </pc:spChg>
        <pc:spChg chg="del">
          <ac:chgData name="geo rob" userId="ae7b1aa06c818f0a" providerId="LiveId" clId="{D8E380DE-52FE-470B-9366-D670632FDECC}" dt="2020-07-07T09:28:55.807" v="9474"/>
          <ac:spMkLst>
            <pc:docMk/>
            <pc:sldMk cId="1877790702" sldId="279"/>
            <ac:spMk id="6" creationId="{DA69120B-E184-43C5-B380-4C6732D58C30}"/>
          </ac:spMkLst>
        </pc:spChg>
        <pc:spChg chg="del">
          <ac:chgData name="geo rob" userId="ae7b1aa06c818f0a" providerId="LiveId" clId="{D8E380DE-52FE-470B-9366-D670632FDECC}" dt="2020-07-07T09:29:32.322" v="9475"/>
          <ac:spMkLst>
            <pc:docMk/>
            <pc:sldMk cId="1877790702" sldId="279"/>
            <ac:spMk id="7" creationId="{7FA1DED0-ECA1-4E53-8228-2172ADC1CDBD}"/>
          </ac:spMkLst>
        </pc:spChg>
        <pc:spChg chg="add">
          <ac:chgData name="geo rob" userId="ae7b1aa06c818f0a" providerId="LiveId" clId="{D8E380DE-52FE-470B-9366-D670632FDECC}" dt="2020-07-05T11:30:22.363" v="4715" actId="26606"/>
          <ac:spMkLst>
            <pc:docMk/>
            <pc:sldMk cId="1877790702" sldId="279"/>
            <ac:spMk id="8" creationId="{C7FA33FF-088D-4F16-95A2-2C64D353DEA8}"/>
          </ac:spMkLst>
        </pc:spChg>
        <pc:spChg chg="add">
          <ac:chgData name="geo rob" userId="ae7b1aa06c818f0a" providerId="LiveId" clId="{D8E380DE-52FE-470B-9366-D670632FDECC}" dt="2020-07-05T11:30:22.363" v="4715" actId="26606"/>
          <ac:spMkLst>
            <pc:docMk/>
            <pc:sldMk cId="1877790702" sldId="279"/>
            <ac:spMk id="10" creationId="{A376EFB1-01CF-419F-ABF1-2AF02BBFCBD1}"/>
          </ac:spMkLst>
        </pc:spChg>
        <pc:spChg chg="mod">
          <ac:chgData name="geo rob" userId="ae7b1aa06c818f0a" providerId="LiveId" clId="{D8E380DE-52FE-470B-9366-D670632FDECC}" dt="2020-07-07T09:38:41.027" v="9516" actId="1076"/>
          <ac:spMkLst>
            <pc:docMk/>
            <pc:sldMk cId="1877790702" sldId="279"/>
            <ac:spMk id="11" creationId="{A7DA6633-1B38-40B9-87B6-97825645E7D9}"/>
          </ac:spMkLst>
        </pc:spChg>
        <pc:spChg chg="add">
          <ac:chgData name="geo rob" userId="ae7b1aa06c818f0a" providerId="LiveId" clId="{D8E380DE-52FE-470B-9366-D670632FDECC}" dt="2020-07-05T11:30:22.363" v="4715" actId="26606"/>
          <ac:spMkLst>
            <pc:docMk/>
            <pc:sldMk cId="1877790702" sldId="279"/>
            <ac:spMk id="12" creationId="{FF9DEA15-78BD-4750-AA18-B9F28A6D5AB8}"/>
          </ac:spMkLst>
        </pc:spChg>
        <pc:picChg chg="add mod">
          <ac:chgData name="geo rob" userId="ae7b1aa06c818f0a" providerId="LiveId" clId="{D8E380DE-52FE-470B-9366-D670632FDECC}" dt="2020-07-05T11:31:03.462" v="4725" actId="14100"/>
          <ac:picMkLst>
            <pc:docMk/>
            <pc:sldMk cId="1877790702" sldId="279"/>
            <ac:picMk id="5" creationId="{E1F39D05-3D6C-469C-A19B-070A6C7F182D}"/>
          </ac:picMkLst>
        </pc:picChg>
      </pc:sldChg>
      <pc:sldChg chg="addSp delSp modSp new mod setBg setClrOvrMap">
        <pc:chgData name="geo rob" userId="ae7b1aa06c818f0a" providerId="LiveId" clId="{D8E380DE-52FE-470B-9366-D670632FDECC}" dt="2020-07-07T13:13:55.395" v="10843" actId="403"/>
        <pc:sldMkLst>
          <pc:docMk/>
          <pc:sldMk cId="2171371706" sldId="280"/>
        </pc:sldMkLst>
        <pc:spChg chg="mod">
          <ac:chgData name="geo rob" userId="ae7b1aa06c818f0a" providerId="LiveId" clId="{D8E380DE-52FE-470B-9366-D670632FDECC}" dt="2020-07-07T13:12:09.592" v="10622" actId="1076"/>
          <ac:spMkLst>
            <pc:docMk/>
            <pc:sldMk cId="2171371706" sldId="280"/>
            <ac:spMk id="2" creationId="{E7AF8EF8-A1B1-4613-950E-DECCC12F09B8}"/>
          </ac:spMkLst>
        </pc:spChg>
        <pc:spChg chg="mod">
          <ac:chgData name="geo rob" userId="ae7b1aa06c818f0a" providerId="LiveId" clId="{D8E380DE-52FE-470B-9366-D670632FDECC}" dt="2020-07-07T13:13:55.395" v="10843" actId="403"/>
          <ac:spMkLst>
            <pc:docMk/>
            <pc:sldMk cId="2171371706" sldId="280"/>
            <ac:spMk id="3" creationId="{E120BF9C-B604-46FA-B683-7B8357E4D787}"/>
          </ac:spMkLst>
        </pc:spChg>
        <pc:spChg chg="del">
          <ac:chgData name="geo rob" userId="ae7b1aa06c818f0a" providerId="LiveId" clId="{D8E380DE-52FE-470B-9366-D670632FDECC}" dt="2020-07-07T09:28:55.807" v="9474"/>
          <ac:spMkLst>
            <pc:docMk/>
            <pc:sldMk cId="2171371706" sldId="280"/>
            <ac:spMk id="4" creationId="{52CA6B1D-49C8-4980-A25B-2A2E52205C1E}"/>
          </ac:spMkLst>
        </pc:spChg>
        <pc:spChg chg="del">
          <ac:chgData name="geo rob" userId="ae7b1aa06c818f0a" providerId="LiveId" clId="{D8E380DE-52FE-470B-9366-D670632FDECC}" dt="2020-07-07T09:29:32.322" v="9475"/>
          <ac:spMkLst>
            <pc:docMk/>
            <pc:sldMk cId="2171371706" sldId="280"/>
            <ac:spMk id="5" creationId="{FF7FCAFA-2A8F-4532-9119-4D6AE2FC22C2}"/>
          </ac:spMkLst>
        </pc:spChg>
        <pc:spChg chg="mod">
          <ac:chgData name="geo rob" userId="ae7b1aa06c818f0a" providerId="LiveId" clId="{D8E380DE-52FE-470B-9366-D670632FDECC}" dt="2020-07-07T13:11:08.811" v="10597" actId="26606"/>
          <ac:spMkLst>
            <pc:docMk/>
            <pc:sldMk cId="2171371706" sldId="280"/>
            <ac:spMk id="7" creationId="{3FDCEF20-5045-4F9C-A6AB-4829223876AC}"/>
          </ac:spMkLst>
        </pc:spChg>
        <pc:spChg chg="add del">
          <ac:chgData name="geo rob" userId="ae7b1aa06c818f0a" providerId="LiveId" clId="{D8E380DE-52FE-470B-9366-D670632FDECC}" dt="2020-07-07T13:11:08.791" v="10596" actId="26606"/>
          <ac:spMkLst>
            <pc:docMk/>
            <pc:sldMk cId="2171371706" sldId="280"/>
            <ac:spMk id="12" creationId="{7264F718-7FAC-4056-9FA9-A603EC682FE7}"/>
          </ac:spMkLst>
        </pc:spChg>
        <pc:spChg chg="add del">
          <ac:chgData name="geo rob" userId="ae7b1aa06c818f0a" providerId="LiveId" clId="{D8E380DE-52FE-470B-9366-D670632FDECC}" dt="2020-07-07T13:11:08.791" v="10596" actId="26606"/>
          <ac:spMkLst>
            <pc:docMk/>
            <pc:sldMk cId="2171371706" sldId="280"/>
            <ac:spMk id="14" creationId="{F74639F7-E3C7-4165-A83E-6386A86BA1DA}"/>
          </ac:spMkLst>
        </pc:spChg>
        <pc:spChg chg="add del">
          <ac:chgData name="geo rob" userId="ae7b1aa06c818f0a" providerId="LiveId" clId="{D8E380DE-52FE-470B-9366-D670632FDECC}" dt="2020-07-07T13:11:08.791" v="10596" actId="26606"/>
          <ac:spMkLst>
            <pc:docMk/>
            <pc:sldMk cId="2171371706" sldId="280"/>
            <ac:spMk id="16" creationId="{8B3AF0F1-707A-463E-B5EE-33C63A40CFC9}"/>
          </ac:spMkLst>
        </pc:spChg>
        <pc:spChg chg="add">
          <ac:chgData name="geo rob" userId="ae7b1aa06c818f0a" providerId="LiveId" clId="{D8E380DE-52FE-470B-9366-D670632FDECC}" dt="2020-07-07T13:11:08.811" v="10597" actId="26606"/>
          <ac:spMkLst>
            <pc:docMk/>
            <pc:sldMk cId="2171371706" sldId="280"/>
            <ac:spMk id="18" creationId="{C7FA33FF-088D-4F16-95A2-2C64D353DEA8}"/>
          </ac:spMkLst>
        </pc:spChg>
        <pc:spChg chg="add">
          <ac:chgData name="geo rob" userId="ae7b1aa06c818f0a" providerId="LiveId" clId="{D8E380DE-52FE-470B-9366-D670632FDECC}" dt="2020-07-07T13:11:08.811" v="10597" actId="26606"/>
          <ac:spMkLst>
            <pc:docMk/>
            <pc:sldMk cId="2171371706" sldId="280"/>
            <ac:spMk id="19" creationId="{A376EFB1-01CF-419F-ABF1-2AF02BBFCBD1}"/>
          </ac:spMkLst>
        </pc:spChg>
        <pc:spChg chg="add">
          <ac:chgData name="geo rob" userId="ae7b1aa06c818f0a" providerId="LiveId" clId="{D8E380DE-52FE-470B-9366-D670632FDECC}" dt="2020-07-07T13:11:08.811" v="10597" actId="26606"/>
          <ac:spMkLst>
            <pc:docMk/>
            <pc:sldMk cId="2171371706" sldId="280"/>
            <ac:spMk id="20" creationId="{FF9DEA15-78BD-4750-AA18-B9F28A6D5AB8}"/>
          </ac:spMkLst>
        </pc:spChg>
      </pc:sldChg>
      <pc:sldChg chg="delSp modSp new del mod">
        <pc:chgData name="geo rob" userId="ae7b1aa06c818f0a" providerId="LiveId" clId="{D8E380DE-52FE-470B-9366-D670632FDECC}" dt="2020-07-07T13:20:14.968" v="10844" actId="47"/>
        <pc:sldMkLst>
          <pc:docMk/>
          <pc:sldMk cId="2208884623" sldId="281"/>
        </pc:sldMkLst>
        <pc:spChg chg="mod">
          <ac:chgData name="geo rob" userId="ae7b1aa06c818f0a" providerId="LiveId" clId="{D8E380DE-52FE-470B-9366-D670632FDECC}" dt="2020-07-05T13:12:20.837" v="4834" actId="20577"/>
          <ac:spMkLst>
            <pc:docMk/>
            <pc:sldMk cId="2208884623" sldId="281"/>
            <ac:spMk id="2" creationId="{717B3F25-62C4-4AC9-80DD-E361C2BAB7FE}"/>
          </ac:spMkLst>
        </pc:spChg>
        <pc:spChg chg="mod">
          <ac:chgData name="geo rob" userId="ae7b1aa06c818f0a" providerId="LiveId" clId="{D8E380DE-52FE-470B-9366-D670632FDECC}" dt="2020-07-05T13:12:34.674" v="4869" actId="20577"/>
          <ac:spMkLst>
            <pc:docMk/>
            <pc:sldMk cId="2208884623" sldId="281"/>
            <ac:spMk id="3" creationId="{F0C05C72-9A5C-47DA-931E-2029391E4F39}"/>
          </ac:spMkLst>
        </pc:spChg>
        <pc:spChg chg="del">
          <ac:chgData name="geo rob" userId="ae7b1aa06c818f0a" providerId="LiveId" clId="{D8E380DE-52FE-470B-9366-D670632FDECC}" dt="2020-07-07T09:28:55.807" v="9474"/>
          <ac:spMkLst>
            <pc:docMk/>
            <pc:sldMk cId="2208884623" sldId="281"/>
            <ac:spMk id="4" creationId="{CE795E3C-CC6C-4E05-85B1-F33081DE9E45}"/>
          </ac:spMkLst>
        </pc:spChg>
        <pc:spChg chg="del">
          <ac:chgData name="geo rob" userId="ae7b1aa06c818f0a" providerId="LiveId" clId="{D8E380DE-52FE-470B-9366-D670632FDECC}" dt="2020-07-07T09:29:32.322" v="9475"/>
          <ac:spMkLst>
            <pc:docMk/>
            <pc:sldMk cId="2208884623" sldId="281"/>
            <ac:spMk id="5" creationId="{2A34854D-BB2B-4EFC-85AA-E407F0A7CC97}"/>
          </ac:spMkLst>
        </pc:spChg>
      </pc:sldChg>
      <pc:sldChg chg="addSp delSp modSp new del mod setBg modAnim">
        <pc:chgData name="geo rob" userId="ae7b1aa06c818f0a" providerId="LiveId" clId="{D8E380DE-52FE-470B-9366-D670632FDECC}" dt="2020-07-05T15:22:07.260" v="4981" actId="47"/>
        <pc:sldMkLst>
          <pc:docMk/>
          <pc:sldMk cId="2555201798" sldId="282"/>
        </pc:sldMkLst>
        <pc:spChg chg="mod">
          <ac:chgData name="geo rob" userId="ae7b1aa06c818f0a" providerId="LiveId" clId="{D8E380DE-52FE-470B-9366-D670632FDECC}" dt="2020-07-05T15:20:15.848" v="4969" actId="404"/>
          <ac:spMkLst>
            <pc:docMk/>
            <pc:sldMk cId="2555201798" sldId="282"/>
            <ac:spMk id="2" creationId="{39C42531-18F3-4282-8384-0A4C4F5F90E0}"/>
          </ac:spMkLst>
        </pc:spChg>
        <pc:spChg chg="del">
          <ac:chgData name="geo rob" userId="ae7b1aa06c818f0a" providerId="LiveId" clId="{D8E380DE-52FE-470B-9366-D670632FDECC}" dt="2020-07-05T15:18:22.574" v="4939"/>
          <ac:spMkLst>
            <pc:docMk/>
            <pc:sldMk cId="2555201798" sldId="282"/>
            <ac:spMk id="3" creationId="{80A36A1B-E278-4DF6-B75D-8217A7321224}"/>
          </ac:spMkLst>
        </pc:spChg>
        <pc:spChg chg="add">
          <ac:chgData name="geo rob" userId="ae7b1aa06c818f0a" providerId="LiveId" clId="{D8E380DE-52FE-470B-9366-D670632FDECC}" dt="2020-07-05T15:19:12.479" v="4952" actId="26606"/>
          <ac:spMkLst>
            <pc:docMk/>
            <pc:sldMk cId="2555201798" sldId="282"/>
            <ac:spMk id="6" creationId="{1707FC24-6981-43D9-B525-C7832BA22463}"/>
          </ac:spMkLst>
        </pc:spChg>
        <pc:spChg chg="add del">
          <ac:chgData name="geo rob" userId="ae7b1aa06c818f0a" providerId="LiveId" clId="{D8E380DE-52FE-470B-9366-D670632FDECC}" dt="2020-07-05T15:18:58.892" v="4951" actId="26606"/>
          <ac:spMkLst>
            <pc:docMk/>
            <pc:sldMk cId="2555201798" sldId="282"/>
            <ac:spMk id="9" creationId="{6753252F-4873-4F63-801D-CC719279A7D5}"/>
          </ac:spMkLst>
        </pc:spChg>
        <pc:spChg chg="add del">
          <ac:chgData name="geo rob" userId="ae7b1aa06c818f0a" providerId="LiveId" clId="{D8E380DE-52FE-470B-9366-D670632FDECC}" dt="2020-07-05T15:18:58.892" v="4951" actId="26606"/>
          <ac:spMkLst>
            <pc:docMk/>
            <pc:sldMk cId="2555201798" sldId="282"/>
            <ac:spMk id="11" creationId="{047C8CCB-F95D-4249-92DD-651249D3535A}"/>
          </ac:spMkLst>
        </pc:spChg>
        <pc:picChg chg="add mod">
          <ac:chgData name="geo rob" userId="ae7b1aa06c818f0a" providerId="LiveId" clId="{D8E380DE-52FE-470B-9366-D670632FDECC}" dt="2020-07-05T15:22:01.375" v="4980" actId="14100"/>
          <ac:picMkLst>
            <pc:docMk/>
            <pc:sldMk cId="2555201798" sldId="282"/>
            <ac:picMk id="4" creationId="{A9AA4426-F25A-4BEE-B7A6-1E4219D8CEC4}"/>
          </ac:picMkLst>
        </pc:picChg>
      </pc:sldChg>
      <pc:sldChg chg="addSp delSp modSp new mod setBg delAnim modAnim setClrOvrMap">
        <pc:chgData name="geo rob" userId="ae7b1aa06c818f0a" providerId="LiveId" clId="{D8E380DE-52FE-470B-9366-D670632FDECC}" dt="2020-07-07T10:27:20.429" v="10251" actId="20577"/>
        <pc:sldMkLst>
          <pc:docMk/>
          <pc:sldMk cId="4233032623" sldId="282"/>
        </pc:sldMkLst>
        <pc:spChg chg="mod">
          <ac:chgData name="geo rob" userId="ae7b1aa06c818f0a" providerId="LiveId" clId="{D8E380DE-52FE-470B-9366-D670632FDECC}" dt="2020-07-07T10:27:20.429" v="10251" actId="20577"/>
          <ac:spMkLst>
            <pc:docMk/>
            <pc:sldMk cId="4233032623" sldId="282"/>
            <ac:spMk id="2" creationId="{6BE275B8-BF8A-4401-AE2E-8FCAB5391F3B}"/>
          </ac:spMkLst>
        </pc:spChg>
        <pc:spChg chg="del mod">
          <ac:chgData name="geo rob" userId="ae7b1aa06c818f0a" providerId="LiveId" clId="{D8E380DE-52FE-470B-9366-D670632FDECC}" dt="2020-07-05T15:22:39.968" v="5038"/>
          <ac:spMkLst>
            <pc:docMk/>
            <pc:sldMk cId="4233032623" sldId="282"/>
            <ac:spMk id="3" creationId="{CCF5B68E-D7BC-4CDB-9547-C257C2E0C415}"/>
          </ac:spMkLst>
        </pc:spChg>
        <pc:spChg chg="add del mod">
          <ac:chgData name="geo rob" userId="ae7b1aa06c818f0a" providerId="LiveId" clId="{D8E380DE-52FE-470B-9366-D670632FDECC}" dt="2020-07-05T15:24:11.739" v="5043"/>
          <ac:spMkLst>
            <pc:docMk/>
            <pc:sldMk cId="4233032623" sldId="282"/>
            <ac:spMk id="6" creationId="{27A8D4FA-3941-44E7-8161-A673C8DD630B}"/>
          </ac:spMkLst>
        </pc:spChg>
        <pc:spChg chg="add">
          <ac:chgData name="geo rob" userId="ae7b1aa06c818f0a" providerId="LiveId" clId="{D8E380DE-52FE-470B-9366-D670632FDECC}" dt="2020-07-05T15:22:27.958" v="5034" actId="26606"/>
          <ac:spMkLst>
            <pc:docMk/>
            <pc:sldMk cId="4233032623" sldId="282"/>
            <ac:spMk id="8" creationId="{C7FA33FF-088D-4F16-95A2-2C64D353DEA8}"/>
          </ac:spMkLst>
        </pc:spChg>
        <pc:spChg chg="del">
          <ac:chgData name="geo rob" userId="ae7b1aa06c818f0a" providerId="LiveId" clId="{D8E380DE-52FE-470B-9366-D670632FDECC}" dt="2020-07-07T09:28:55.807" v="9474"/>
          <ac:spMkLst>
            <pc:docMk/>
            <pc:sldMk cId="4233032623" sldId="282"/>
            <ac:spMk id="9" creationId="{8AB35386-AA2A-46C8-9794-E3DDCBAA060E}"/>
          </ac:spMkLst>
        </pc:spChg>
        <pc:spChg chg="add">
          <ac:chgData name="geo rob" userId="ae7b1aa06c818f0a" providerId="LiveId" clId="{D8E380DE-52FE-470B-9366-D670632FDECC}" dt="2020-07-05T15:22:27.958" v="5034" actId="26606"/>
          <ac:spMkLst>
            <pc:docMk/>
            <pc:sldMk cId="4233032623" sldId="282"/>
            <ac:spMk id="10" creationId="{A376EFB1-01CF-419F-ABF1-2AF02BBFCBD1}"/>
          </ac:spMkLst>
        </pc:spChg>
        <pc:spChg chg="del">
          <ac:chgData name="geo rob" userId="ae7b1aa06c818f0a" providerId="LiveId" clId="{D8E380DE-52FE-470B-9366-D670632FDECC}" dt="2020-07-07T09:29:32.322" v="9475"/>
          <ac:spMkLst>
            <pc:docMk/>
            <pc:sldMk cId="4233032623" sldId="282"/>
            <ac:spMk id="11" creationId="{31220529-1AA0-4523-8BB3-A6937977964C}"/>
          </ac:spMkLst>
        </pc:spChg>
        <pc:spChg chg="add">
          <ac:chgData name="geo rob" userId="ae7b1aa06c818f0a" providerId="LiveId" clId="{D8E380DE-52FE-470B-9366-D670632FDECC}" dt="2020-07-05T15:22:27.958" v="5034" actId="26606"/>
          <ac:spMkLst>
            <pc:docMk/>
            <pc:sldMk cId="4233032623" sldId="282"/>
            <ac:spMk id="12" creationId="{FF9DEA15-78BD-4750-AA18-B9F28A6D5AB8}"/>
          </ac:spMkLst>
        </pc:spChg>
        <pc:spChg chg="mod">
          <ac:chgData name="geo rob" userId="ae7b1aa06c818f0a" providerId="LiveId" clId="{D8E380DE-52FE-470B-9366-D670632FDECC}" dt="2020-07-07T09:40:19.611" v="9531" actId="1076"/>
          <ac:spMkLst>
            <pc:docMk/>
            <pc:sldMk cId="4233032623" sldId="282"/>
            <ac:spMk id="14" creationId="{762A8C0A-CD74-482C-9207-6261116143DD}"/>
          </ac:spMkLst>
        </pc:spChg>
        <pc:picChg chg="add del mod">
          <ac:chgData name="geo rob" userId="ae7b1aa06c818f0a" providerId="LiveId" clId="{D8E380DE-52FE-470B-9366-D670632FDECC}" dt="2020-07-05T15:24:05.716" v="5042" actId="478"/>
          <ac:picMkLst>
            <pc:docMk/>
            <pc:sldMk cId="4233032623" sldId="282"/>
            <ac:picMk id="4" creationId="{F46AA590-C5F8-4455-BD46-3D1EBB2FA203}"/>
          </ac:picMkLst>
        </pc:picChg>
        <pc:picChg chg="add mod">
          <ac:chgData name="geo rob" userId="ae7b1aa06c818f0a" providerId="LiveId" clId="{D8E380DE-52FE-470B-9366-D670632FDECC}" dt="2020-07-07T09:40:01.578" v="9527" actId="1076"/>
          <ac:picMkLst>
            <pc:docMk/>
            <pc:sldMk cId="4233032623" sldId="282"/>
            <ac:picMk id="7" creationId="{BF80F509-40DD-4D48-953C-EC5E7C465A63}"/>
          </ac:picMkLst>
        </pc:picChg>
      </pc:sldChg>
      <pc:sldChg chg="addSp delSp modSp new mod setBg modAnim setClrOvrMap">
        <pc:chgData name="geo rob" userId="ae7b1aa06c818f0a" providerId="LiveId" clId="{D8E380DE-52FE-470B-9366-D670632FDECC}" dt="2020-07-07T10:28:10.286" v="10308" actId="404"/>
        <pc:sldMkLst>
          <pc:docMk/>
          <pc:sldMk cId="2421889375" sldId="283"/>
        </pc:sldMkLst>
        <pc:spChg chg="mod">
          <ac:chgData name="geo rob" userId="ae7b1aa06c818f0a" providerId="LiveId" clId="{D8E380DE-52FE-470B-9366-D670632FDECC}" dt="2020-07-07T10:28:10.286" v="10308" actId="404"/>
          <ac:spMkLst>
            <pc:docMk/>
            <pc:sldMk cId="2421889375" sldId="283"/>
            <ac:spMk id="2" creationId="{82C562A2-74CD-4731-9A47-22A45458550E}"/>
          </ac:spMkLst>
        </pc:spChg>
        <pc:spChg chg="del mod">
          <ac:chgData name="geo rob" userId="ae7b1aa06c818f0a" providerId="LiveId" clId="{D8E380DE-52FE-470B-9366-D670632FDECC}" dt="2020-07-05T15:26:02.276" v="5101"/>
          <ac:spMkLst>
            <pc:docMk/>
            <pc:sldMk cId="2421889375" sldId="283"/>
            <ac:spMk id="3" creationId="{AA3362E0-A718-49FD-9653-C47430EBCD21}"/>
          </ac:spMkLst>
        </pc:spChg>
        <pc:spChg chg="del">
          <ac:chgData name="geo rob" userId="ae7b1aa06c818f0a" providerId="LiveId" clId="{D8E380DE-52FE-470B-9366-D670632FDECC}" dt="2020-07-07T09:28:55.807" v="9474"/>
          <ac:spMkLst>
            <pc:docMk/>
            <pc:sldMk cId="2421889375" sldId="283"/>
            <ac:spMk id="5" creationId="{AFA89FBA-B4E4-45A5-9232-C0DFBB927912}"/>
          </ac:spMkLst>
        </pc:spChg>
        <pc:spChg chg="del">
          <ac:chgData name="geo rob" userId="ae7b1aa06c818f0a" providerId="LiveId" clId="{D8E380DE-52FE-470B-9366-D670632FDECC}" dt="2020-07-07T09:29:32.322" v="9475"/>
          <ac:spMkLst>
            <pc:docMk/>
            <pc:sldMk cId="2421889375" sldId="283"/>
            <ac:spMk id="6" creationId="{D39C0A27-611C-4B7C-9B4E-01A1D23F9B9D}"/>
          </ac:spMkLst>
        </pc:spChg>
        <pc:spChg chg="add">
          <ac:chgData name="geo rob" userId="ae7b1aa06c818f0a" providerId="LiveId" clId="{D8E380DE-52FE-470B-9366-D670632FDECC}" dt="2020-07-05T15:25:21.840" v="5054" actId="26606"/>
          <ac:spMkLst>
            <pc:docMk/>
            <pc:sldMk cId="2421889375" sldId="283"/>
            <ac:spMk id="8" creationId="{C7FA33FF-088D-4F16-95A2-2C64D353DEA8}"/>
          </ac:spMkLst>
        </pc:spChg>
        <pc:spChg chg="mod">
          <ac:chgData name="geo rob" userId="ae7b1aa06c818f0a" providerId="LiveId" clId="{D8E380DE-52FE-470B-9366-D670632FDECC}" dt="2020-07-07T09:40:58.341" v="9539" actId="1076"/>
          <ac:spMkLst>
            <pc:docMk/>
            <pc:sldMk cId="2421889375" sldId="283"/>
            <ac:spMk id="9" creationId="{F7EB55CD-2F17-463E-BEEC-CA4C1C64C8F6}"/>
          </ac:spMkLst>
        </pc:spChg>
        <pc:spChg chg="add">
          <ac:chgData name="geo rob" userId="ae7b1aa06c818f0a" providerId="LiveId" clId="{D8E380DE-52FE-470B-9366-D670632FDECC}" dt="2020-07-05T15:25:21.840" v="5054" actId="26606"/>
          <ac:spMkLst>
            <pc:docMk/>
            <pc:sldMk cId="2421889375" sldId="283"/>
            <ac:spMk id="10" creationId="{A376EFB1-01CF-419F-ABF1-2AF02BBFCBD1}"/>
          </ac:spMkLst>
        </pc:spChg>
        <pc:spChg chg="add">
          <ac:chgData name="geo rob" userId="ae7b1aa06c818f0a" providerId="LiveId" clId="{D8E380DE-52FE-470B-9366-D670632FDECC}" dt="2020-07-05T15:25:21.840" v="5054" actId="26606"/>
          <ac:spMkLst>
            <pc:docMk/>
            <pc:sldMk cId="2421889375" sldId="283"/>
            <ac:spMk id="12" creationId="{FF9DEA15-78BD-4750-AA18-B9F28A6D5AB8}"/>
          </ac:spMkLst>
        </pc:spChg>
        <pc:picChg chg="add mod">
          <ac:chgData name="geo rob" userId="ae7b1aa06c818f0a" providerId="LiveId" clId="{D8E380DE-52FE-470B-9366-D670632FDECC}" dt="2020-07-07T09:40:45.550" v="9536" actId="1076"/>
          <ac:picMkLst>
            <pc:docMk/>
            <pc:sldMk cId="2421889375" sldId="283"/>
            <ac:picMk id="4" creationId="{22CA3077-2C8B-48DF-A8AA-2147117D1367}"/>
          </ac:picMkLst>
        </pc:picChg>
      </pc:sldChg>
      <pc:sldChg chg="addSp delSp modSp new mod setBg modAnim setClrOvrMap">
        <pc:chgData name="geo rob" userId="ae7b1aa06c818f0a" providerId="LiveId" clId="{D8E380DE-52FE-470B-9366-D670632FDECC}" dt="2020-07-07T10:28:58.532" v="10323" actId="14100"/>
        <pc:sldMkLst>
          <pc:docMk/>
          <pc:sldMk cId="3672905348" sldId="284"/>
        </pc:sldMkLst>
        <pc:spChg chg="mod">
          <ac:chgData name="geo rob" userId="ae7b1aa06c818f0a" providerId="LiveId" clId="{D8E380DE-52FE-470B-9366-D670632FDECC}" dt="2020-07-07T10:28:52.118" v="10322" actId="14100"/>
          <ac:spMkLst>
            <pc:docMk/>
            <pc:sldMk cId="3672905348" sldId="284"/>
            <ac:spMk id="2" creationId="{A20FC5CC-BF52-4863-8441-67B27B8A6C7E}"/>
          </ac:spMkLst>
        </pc:spChg>
        <pc:spChg chg="del mod">
          <ac:chgData name="geo rob" userId="ae7b1aa06c818f0a" providerId="LiveId" clId="{D8E380DE-52FE-470B-9366-D670632FDECC}" dt="2020-07-05T15:28:50.040" v="5320"/>
          <ac:spMkLst>
            <pc:docMk/>
            <pc:sldMk cId="3672905348" sldId="284"/>
            <ac:spMk id="3" creationId="{2FA73D55-8DBE-4D00-B494-13F4CBC709A5}"/>
          </ac:spMkLst>
        </pc:spChg>
        <pc:spChg chg="del">
          <ac:chgData name="geo rob" userId="ae7b1aa06c818f0a" providerId="LiveId" clId="{D8E380DE-52FE-470B-9366-D670632FDECC}" dt="2020-07-07T09:28:55.807" v="9474"/>
          <ac:spMkLst>
            <pc:docMk/>
            <pc:sldMk cId="3672905348" sldId="284"/>
            <ac:spMk id="5" creationId="{4A2ED04A-3DB1-4FC5-8DDE-6293408DACF1}"/>
          </ac:spMkLst>
        </pc:spChg>
        <pc:spChg chg="del">
          <ac:chgData name="geo rob" userId="ae7b1aa06c818f0a" providerId="LiveId" clId="{D8E380DE-52FE-470B-9366-D670632FDECC}" dt="2020-07-07T09:29:32.322" v="9475"/>
          <ac:spMkLst>
            <pc:docMk/>
            <pc:sldMk cId="3672905348" sldId="284"/>
            <ac:spMk id="6" creationId="{7E61C97F-AC5F-4633-AE36-CA33718A96FB}"/>
          </ac:spMkLst>
        </pc:spChg>
        <pc:spChg chg="add">
          <ac:chgData name="geo rob" userId="ae7b1aa06c818f0a" providerId="LiveId" clId="{D8E380DE-52FE-470B-9366-D670632FDECC}" dt="2020-07-05T15:27:44.180" v="5244" actId="26606"/>
          <ac:spMkLst>
            <pc:docMk/>
            <pc:sldMk cId="3672905348" sldId="284"/>
            <ac:spMk id="8" creationId="{C7FA33FF-088D-4F16-95A2-2C64D353DEA8}"/>
          </ac:spMkLst>
        </pc:spChg>
        <pc:spChg chg="mod">
          <ac:chgData name="geo rob" userId="ae7b1aa06c818f0a" providerId="LiveId" clId="{D8E380DE-52FE-470B-9366-D670632FDECC}" dt="2020-07-07T09:41:21.054" v="9545" actId="1076"/>
          <ac:spMkLst>
            <pc:docMk/>
            <pc:sldMk cId="3672905348" sldId="284"/>
            <ac:spMk id="9" creationId="{C6FA958C-F71E-4388-9DAE-405E2C6FA1BE}"/>
          </ac:spMkLst>
        </pc:spChg>
        <pc:spChg chg="add">
          <ac:chgData name="geo rob" userId="ae7b1aa06c818f0a" providerId="LiveId" clId="{D8E380DE-52FE-470B-9366-D670632FDECC}" dt="2020-07-05T15:27:44.180" v="5244" actId="26606"/>
          <ac:spMkLst>
            <pc:docMk/>
            <pc:sldMk cId="3672905348" sldId="284"/>
            <ac:spMk id="10" creationId="{A376EFB1-01CF-419F-ABF1-2AF02BBFCBD1}"/>
          </ac:spMkLst>
        </pc:spChg>
        <pc:spChg chg="add">
          <ac:chgData name="geo rob" userId="ae7b1aa06c818f0a" providerId="LiveId" clId="{D8E380DE-52FE-470B-9366-D670632FDECC}" dt="2020-07-05T15:27:44.180" v="5244" actId="26606"/>
          <ac:spMkLst>
            <pc:docMk/>
            <pc:sldMk cId="3672905348" sldId="284"/>
            <ac:spMk id="12" creationId="{FF9DEA15-78BD-4750-AA18-B9F28A6D5AB8}"/>
          </ac:spMkLst>
        </pc:spChg>
        <pc:picChg chg="add mod">
          <ac:chgData name="geo rob" userId="ae7b1aa06c818f0a" providerId="LiveId" clId="{D8E380DE-52FE-470B-9366-D670632FDECC}" dt="2020-07-07T10:28:58.532" v="10323" actId="14100"/>
          <ac:picMkLst>
            <pc:docMk/>
            <pc:sldMk cId="3672905348" sldId="284"/>
            <ac:picMk id="4" creationId="{CAD27635-88B2-4E16-94FF-1068696B71DB}"/>
          </ac:picMkLst>
        </pc:picChg>
      </pc:sldChg>
      <pc:sldChg chg="addSp delSp modSp new mod setBg modAnim setClrOvrMap">
        <pc:chgData name="geo rob" userId="ae7b1aa06c818f0a" providerId="LiveId" clId="{D8E380DE-52FE-470B-9366-D670632FDECC}" dt="2020-07-07T10:29:51.879" v="10340" actId="6549"/>
        <pc:sldMkLst>
          <pc:docMk/>
          <pc:sldMk cId="956629762" sldId="285"/>
        </pc:sldMkLst>
        <pc:spChg chg="mod">
          <ac:chgData name="geo rob" userId="ae7b1aa06c818f0a" providerId="LiveId" clId="{D8E380DE-52FE-470B-9366-D670632FDECC}" dt="2020-07-07T10:29:51.879" v="10340" actId="6549"/>
          <ac:spMkLst>
            <pc:docMk/>
            <pc:sldMk cId="956629762" sldId="285"/>
            <ac:spMk id="2" creationId="{BA2E7A91-4B02-483C-9EC2-2904C84A89FF}"/>
          </ac:spMkLst>
        </pc:spChg>
        <pc:spChg chg="del mod">
          <ac:chgData name="geo rob" userId="ae7b1aa06c818f0a" providerId="LiveId" clId="{D8E380DE-52FE-470B-9366-D670632FDECC}" dt="2020-07-05T16:12:29.279" v="5364"/>
          <ac:spMkLst>
            <pc:docMk/>
            <pc:sldMk cId="956629762" sldId="285"/>
            <ac:spMk id="3" creationId="{2738BCBC-0D61-47D2-9522-4BF9EAE4B278}"/>
          </ac:spMkLst>
        </pc:spChg>
        <pc:spChg chg="del">
          <ac:chgData name="geo rob" userId="ae7b1aa06c818f0a" providerId="LiveId" clId="{D8E380DE-52FE-470B-9366-D670632FDECC}" dt="2020-07-07T09:28:55.807" v="9474"/>
          <ac:spMkLst>
            <pc:docMk/>
            <pc:sldMk cId="956629762" sldId="285"/>
            <ac:spMk id="5" creationId="{5159CBD4-C837-45A9-B1F0-00463A37E57A}"/>
          </ac:spMkLst>
        </pc:spChg>
        <pc:spChg chg="del">
          <ac:chgData name="geo rob" userId="ae7b1aa06c818f0a" providerId="LiveId" clId="{D8E380DE-52FE-470B-9366-D670632FDECC}" dt="2020-07-07T09:29:32.322" v="9475"/>
          <ac:spMkLst>
            <pc:docMk/>
            <pc:sldMk cId="956629762" sldId="285"/>
            <ac:spMk id="6" creationId="{D73F9F0D-8CBA-4AB7-9D95-A6B6685EA17E}"/>
          </ac:spMkLst>
        </pc:spChg>
        <pc:spChg chg="add">
          <ac:chgData name="geo rob" userId="ae7b1aa06c818f0a" providerId="LiveId" clId="{D8E380DE-52FE-470B-9366-D670632FDECC}" dt="2020-07-05T15:38:14.437" v="5363" actId="26606"/>
          <ac:spMkLst>
            <pc:docMk/>
            <pc:sldMk cId="956629762" sldId="285"/>
            <ac:spMk id="8" creationId="{C7FA33FF-088D-4F16-95A2-2C64D353DEA8}"/>
          </ac:spMkLst>
        </pc:spChg>
        <pc:spChg chg="mod">
          <ac:chgData name="geo rob" userId="ae7b1aa06c818f0a" providerId="LiveId" clId="{D8E380DE-52FE-470B-9366-D670632FDECC}" dt="2020-07-07T09:41:43.022" v="9548" actId="1076"/>
          <ac:spMkLst>
            <pc:docMk/>
            <pc:sldMk cId="956629762" sldId="285"/>
            <ac:spMk id="9" creationId="{CAAB628C-0D46-4214-994B-FF509F5B05A7}"/>
          </ac:spMkLst>
        </pc:spChg>
        <pc:spChg chg="add">
          <ac:chgData name="geo rob" userId="ae7b1aa06c818f0a" providerId="LiveId" clId="{D8E380DE-52FE-470B-9366-D670632FDECC}" dt="2020-07-05T15:38:14.437" v="5363" actId="26606"/>
          <ac:spMkLst>
            <pc:docMk/>
            <pc:sldMk cId="956629762" sldId="285"/>
            <ac:spMk id="10" creationId="{A376EFB1-01CF-419F-ABF1-2AF02BBFCBD1}"/>
          </ac:spMkLst>
        </pc:spChg>
        <pc:spChg chg="add">
          <ac:chgData name="geo rob" userId="ae7b1aa06c818f0a" providerId="LiveId" clId="{D8E380DE-52FE-470B-9366-D670632FDECC}" dt="2020-07-05T15:38:14.437" v="5363" actId="26606"/>
          <ac:spMkLst>
            <pc:docMk/>
            <pc:sldMk cId="956629762" sldId="285"/>
            <ac:spMk id="12" creationId="{FF9DEA15-78BD-4750-AA18-B9F28A6D5AB8}"/>
          </ac:spMkLst>
        </pc:spChg>
        <pc:picChg chg="add mod">
          <ac:chgData name="geo rob" userId="ae7b1aa06c818f0a" providerId="LiveId" clId="{D8E380DE-52FE-470B-9366-D670632FDECC}" dt="2020-07-05T16:12:56.833" v="5370" actId="14100"/>
          <ac:picMkLst>
            <pc:docMk/>
            <pc:sldMk cId="956629762" sldId="285"/>
            <ac:picMk id="4" creationId="{4011E996-3179-4322-B5C3-2ACE28FF4088}"/>
          </ac:picMkLst>
        </pc:picChg>
      </pc:sldChg>
      <pc:sldChg chg="addSp delSp modSp new mod setBg setClrOvrMap">
        <pc:chgData name="geo rob" userId="ae7b1aa06c818f0a" providerId="LiveId" clId="{D8E380DE-52FE-470B-9366-D670632FDECC}" dt="2020-07-07T15:11:03.079" v="10850" actId="20577"/>
        <pc:sldMkLst>
          <pc:docMk/>
          <pc:sldMk cId="2060968016" sldId="286"/>
        </pc:sldMkLst>
        <pc:spChg chg="mod">
          <ac:chgData name="geo rob" userId="ae7b1aa06c818f0a" providerId="LiveId" clId="{D8E380DE-52FE-470B-9366-D670632FDECC}" dt="2020-07-07T10:30:18.144" v="10351" actId="404"/>
          <ac:spMkLst>
            <pc:docMk/>
            <pc:sldMk cId="2060968016" sldId="286"/>
            <ac:spMk id="2" creationId="{99A45AF2-09F9-479C-AA36-075B39CD8E1D}"/>
          </ac:spMkLst>
        </pc:spChg>
        <pc:spChg chg="mod">
          <ac:chgData name="geo rob" userId="ae7b1aa06c818f0a" providerId="LiveId" clId="{D8E380DE-52FE-470B-9366-D670632FDECC}" dt="2020-07-07T15:11:03.079" v="10850" actId="20577"/>
          <ac:spMkLst>
            <pc:docMk/>
            <pc:sldMk cId="2060968016" sldId="286"/>
            <ac:spMk id="3" creationId="{C4C588DD-EDFA-46EA-8263-DFA7253B4A19}"/>
          </ac:spMkLst>
        </pc:spChg>
        <pc:spChg chg="del">
          <ac:chgData name="geo rob" userId="ae7b1aa06c818f0a" providerId="LiveId" clId="{D8E380DE-52FE-470B-9366-D670632FDECC}" dt="2020-07-07T09:28:55.807" v="9474"/>
          <ac:spMkLst>
            <pc:docMk/>
            <pc:sldMk cId="2060968016" sldId="286"/>
            <ac:spMk id="4" creationId="{A8175E69-442D-49C5-8743-B3292790A9F4}"/>
          </ac:spMkLst>
        </pc:spChg>
        <pc:spChg chg="del">
          <ac:chgData name="geo rob" userId="ae7b1aa06c818f0a" providerId="LiveId" clId="{D8E380DE-52FE-470B-9366-D670632FDECC}" dt="2020-07-07T09:29:32.322" v="9475"/>
          <ac:spMkLst>
            <pc:docMk/>
            <pc:sldMk cId="2060968016" sldId="286"/>
            <ac:spMk id="5" creationId="{66790634-EA95-465F-B1BE-0DEE33B7339A}"/>
          </ac:spMkLst>
        </pc:spChg>
        <pc:spChg chg="mod">
          <ac:chgData name="geo rob" userId="ae7b1aa06c818f0a" providerId="LiveId" clId="{D8E380DE-52FE-470B-9366-D670632FDECC}" dt="2020-07-07T09:41:58.742" v="9551" actId="1076"/>
          <ac:spMkLst>
            <pc:docMk/>
            <pc:sldMk cId="2060968016" sldId="286"/>
            <ac:spMk id="7" creationId="{8B349B59-C154-4028-B6B6-95BCAD387A72}"/>
          </ac:spMkLst>
        </pc:spChg>
        <pc:spChg chg="add">
          <ac:chgData name="geo rob" userId="ae7b1aa06c818f0a" providerId="LiveId" clId="{D8E380DE-52FE-470B-9366-D670632FDECC}" dt="2020-07-05T16:20:47.911" v="5467" actId="26606"/>
          <ac:spMkLst>
            <pc:docMk/>
            <pc:sldMk cId="2060968016" sldId="286"/>
            <ac:spMk id="8" creationId="{C7FA33FF-088D-4F16-95A2-2C64D353DEA8}"/>
          </ac:spMkLst>
        </pc:spChg>
        <pc:spChg chg="add">
          <ac:chgData name="geo rob" userId="ae7b1aa06c818f0a" providerId="LiveId" clId="{D8E380DE-52FE-470B-9366-D670632FDECC}" dt="2020-07-05T16:20:47.911" v="5467" actId="26606"/>
          <ac:spMkLst>
            <pc:docMk/>
            <pc:sldMk cId="2060968016" sldId="286"/>
            <ac:spMk id="10" creationId="{A376EFB1-01CF-419F-ABF1-2AF02BBFCBD1}"/>
          </ac:spMkLst>
        </pc:spChg>
        <pc:spChg chg="add">
          <ac:chgData name="geo rob" userId="ae7b1aa06c818f0a" providerId="LiveId" clId="{D8E380DE-52FE-470B-9366-D670632FDECC}" dt="2020-07-05T16:20:47.911" v="5467" actId="26606"/>
          <ac:spMkLst>
            <pc:docMk/>
            <pc:sldMk cId="2060968016" sldId="286"/>
            <ac:spMk id="12" creationId="{FF9DEA15-78BD-4750-AA18-B9F28A6D5AB8}"/>
          </ac:spMkLst>
        </pc:spChg>
      </pc:sldChg>
      <pc:sldChg chg="addSp delSp modSp new mod setBg setClrOvrMap">
        <pc:chgData name="geo rob" userId="ae7b1aa06c818f0a" providerId="LiveId" clId="{D8E380DE-52FE-470B-9366-D670632FDECC}" dt="2020-07-07T10:39:52.816" v="10590" actId="2711"/>
        <pc:sldMkLst>
          <pc:docMk/>
          <pc:sldMk cId="422189492" sldId="287"/>
        </pc:sldMkLst>
        <pc:spChg chg="mod">
          <ac:chgData name="geo rob" userId="ae7b1aa06c818f0a" providerId="LiveId" clId="{D8E380DE-52FE-470B-9366-D670632FDECC}" dt="2020-07-07T10:30:50.570" v="10361" actId="404"/>
          <ac:spMkLst>
            <pc:docMk/>
            <pc:sldMk cId="422189492" sldId="287"/>
            <ac:spMk id="2" creationId="{730D64E4-5EA9-4B2E-A55F-4004AA13D596}"/>
          </ac:spMkLst>
        </pc:spChg>
        <pc:spChg chg="mod">
          <ac:chgData name="geo rob" userId="ae7b1aa06c818f0a" providerId="LiveId" clId="{D8E380DE-52FE-470B-9366-D670632FDECC}" dt="2020-07-07T10:39:52.816" v="10590" actId="2711"/>
          <ac:spMkLst>
            <pc:docMk/>
            <pc:sldMk cId="422189492" sldId="287"/>
            <ac:spMk id="3" creationId="{1BB3C5A4-765F-4DBA-97A9-E9813BE348FF}"/>
          </ac:spMkLst>
        </pc:spChg>
        <pc:spChg chg="del">
          <ac:chgData name="geo rob" userId="ae7b1aa06c818f0a" providerId="LiveId" clId="{D8E380DE-52FE-470B-9366-D670632FDECC}" dt="2020-07-07T09:28:55.807" v="9474"/>
          <ac:spMkLst>
            <pc:docMk/>
            <pc:sldMk cId="422189492" sldId="287"/>
            <ac:spMk id="4" creationId="{DDA69224-4C40-4B19-B02D-DC59BA67E438}"/>
          </ac:spMkLst>
        </pc:spChg>
        <pc:spChg chg="del">
          <ac:chgData name="geo rob" userId="ae7b1aa06c818f0a" providerId="LiveId" clId="{D8E380DE-52FE-470B-9366-D670632FDECC}" dt="2020-07-07T09:29:32.322" v="9475"/>
          <ac:spMkLst>
            <pc:docMk/>
            <pc:sldMk cId="422189492" sldId="287"/>
            <ac:spMk id="5" creationId="{BF4853F8-66EB-4229-AAA5-87D5243190FD}"/>
          </ac:spMkLst>
        </pc:spChg>
        <pc:spChg chg="mod">
          <ac:chgData name="geo rob" userId="ae7b1aa06c818f0a" providerId="LiveId" clId="{D8E380DE-52FE-470B-9366-D670632FDECC}" dt="2020-07-07T09:42:19.581" v="9555" actId="1076"/>
          <ac:spMkLst>
            <pc:docMk/>
            <pc:sldMk cId="422189492" sldId="287"/>
            <ac:spMk id="7" creationId="{800246D4-5A76-4F61-B9ED-B1FB54C58E1E}"/>
          </ac:spMkLst>
        </pc:spChg>
        <pc:spChg chg="add">
          <ac:chgData name="geo rob" userId="ae7b1aa06c818f0a" providerId="LiveId" clId="{D8E380DE-52FE-470B-9366-D670632FDECC}" dt="2020-07-05T16:30:57.026" v="5909" actId="26606"/>
          <ac:spMkLst>
            <pc:docMk/>
            <pc:sldMk cId="422189492" sldId="287"/>
            <ac:spMk id="8" creationId="{C7FA33FF-088D-4F16-95A2-2C64D353DEA8}"/>
          </ac:spMkLst>
        </pc:spChg>
        <pc:spChg chg="add">
          <ac:chgData name="geo rob" userId="ae7b1aa06c818f0a" providerId="LiveId" clId="{D8E380DE-52FE-470B-9366-D670632FDECC}" dt="2020-07-05T16:30:57.026" v="5909" actId="26606"/>
          <ac:spMkLst>
            <pc:docMk/>
            <pc:sldMk cId="422189492" sldId="287"/>
            <ac:spMk id="10" creationId="{A376EFB1-01CF-419F-ABF1-2AF02BBFCBD1}"/>
          </ac:spMkLst>
        </pc:spChg>
        <pc:spChg chg="add">
          <ac:chgData name="geo rob" userId="ae7b1aa06c818f0a" providerId="LiveId" clId="{D8E380DE-52FE-470B-9366-D670632FDECC}" dt="2020-07-05T16:30:57.026" v="5909" actId="26606"/>
          <ac:spMkLst>
            <pc:docMk/>
            <pc:sldMk cId="422189492" sldId="287"/>
            <ac:spMk id="12" creationId="{FF9DEA15-78BD-4750-AA18-B9F28A6D5AB8}"/>
          </ac:spMkLst>
        </pc:spChg>
      </pc:sldChg>
      <pc:sldChg chg="addSp delSp modSp new mod setBg setClrOvrMap">
        <pc:chgData name="geo rob" userId="ae7b1aa06c818f0a" providerId="LiveId" clId="{D8E380DE-52FE-470B-9366-D670632FDECC}" dt="2020-07-07T10:39:45.768" v="10589" actId="404"/>
        <pc:sldMkLst>
          <pc:docMk/>
          <pc:sldMk cId="2586786067" sldId="288"/>
        </pc:sldMkLst>
        <pc:spChg chg="mod">
          <ac:chgData name="geo rob" userId="ae7b1aa06c818f0a" providerId="LiveId" clId="{D8E380DE-52FE-470B-9366-D670632FDECC}" dt="2020-07-07T10:31:29.321" v="10376" actId="404"/>
          <ac:spMkLst>
            <pc:docMk/>
            <pc:sldMk cId="2586786067" sldId="288"/>
            <ac:spMk id="2" creationId="{9CA074AA-34F0-4B33-96AC-F7DFE92331CE}"/>
          </ac:spMkLst>
        </pc:spChg>
        <pc:spChg chg="mod">
          <ac:chgData name="geo rob" userId="ae7b1aa06c818f0a" providerId="LiveId" clId="{D8E380DE-52FE-470B-9366-D670632FDECC}" dt="2020-07-07T10:39:45.768" v="10589" actId="404"/>
          <ac:spMkLst>
            <pc:docMk/>
            <pc:sldMk cId="2586786067" sldId="288"/>
            <ac:spMk id="3" creationId="{E66EBB5D-89A3-4318-B853-4A5A0937B520}"/>
          </ac:spMkLst>
        </pc:spChg>
        <pc:spChg chg="del">
          <ac:chgData name="geo rob" userId="ae7b1aa06c818f0a" providerId="LiveId" clId="{D8E380DE-52FE-470B-9366-D670632FDECC}" dt="2020-07-07T09:28:55.807" v="9474"/>
          <ac:spMkLst>
            <pc:docMk/>
            <pc:sldMk cId="2586786067" sldId="288"/>
            <ac:spMk id="4" creationId="{AE33E4D1-09BE-4072-949A-DEA5FA6342C8}"/>
          </ac:spMkLst>
        </pc:spChg>
        <pc:spChg chg="del">
          <ac:chgData name="geo rob" userId="ae7b1aa06c818f0a" providerId="LiveId" clId="{D8E380DE-52FE-470B-9366-D670632FDECC}" dt="2020-07-07T09:29:32.322" v="9475"/>
          <ac:spMkLst>
            <pc:docMk/>
            <pc:sldMk cId="2586786067" sldId="288"/>
            <ac:spMk id="5" creationId="{0A799FE9-9EFC-4C18-B63D-52EA66DE33DE}"/>
          </ac:spMkLst>
        </pc:spChg>
        <pc:spChg chg="mod">
          <ac:chgData name="geo rob" userId="ae7b1aa06c818f0a" providerId="LiveId" clId="{D8E380DE-52FE-470B-9366-D670632FDECC}" dt="2020-07-07T09:42:31.965" v="9558" actId="1076"/>
          <ac:spMkLst>
            <pc:docMk/>
            <pc:sldMk cId="2586786067" sldId="288"/>
            <ac:spMk id="7" creationId="{108D7634-4694-4B21-A289-57D6FE439D03}"/>
          </ac:spMkLst>
        </pc:spChg>
        <pc:spChg chg="add">
          <ac:chgData name="geo rob" userId="ae7b1aa06c818f0a" providerId="LiveId" clId="{D8E380DE-52FE-470B-9366-D670632FDECC}" dt="2020-07-05T16:37:26.159" v="6253" actId="26606"/>
          <ac:spMkLst>
            <pc:docMk/>
            <pc:sldMk cId="2586786067" sldId="288"/>
            <ac:spMk id="8" creationId="{C7FA33FF-088D-4F16-95A2-2C64D353DEA8}"/>
          </ac:spMkLst>
        </pc:spChg>
        <pc:spChg chg="add">
          <ac:chgData name="geo rob" userId="ae7b1aa06c818f0a" providerId="LiveId" clId="{D8E380DE-52FE-470B-9366-D670632FDECC}" dt="2020-07-05T16:37:26.159" v="6253" actId="26606"/>
          <ac:spMkLst>
            <pc:docMk/>
            <pc:sldMk cId="2586786067" sldId="288"/>
            <ac:spMk id="10" creationId="{A376EFB1-01CF-419F-ABF1-2AF02BBFCBD1}"/>
          </ac:spMkLst>
        </pc:spChg>
        <pc:spChg chg="add">
          <ac:chgData name="geo rob" userId="ae7b1aa06c818f0a" providerId="LiveId" clId="{D8E380DE-52FE-470B-9366-D670632FDECC}" dt="2020-07-05T16:37:26.159" v="6253" actId="26606"/>
          <ac:spMkLst>
            <pc:docMk/>
            <pc:sldMk cId="2586786067" sldId="288"/>
            <ac:spMk id="12" creationId="{FF9DEA15-78BD-4750-AA18-B9F28A6D5AB8}"/>
          </ac:spMkLst>
        </pc:spChg>
      </pc:sldChg>
      <pc:sldChg chg="addSp delSp modSp new del mod setBg">
        <pc:chgData name="geo rob" userId="ae7b1aa06c818f0a" providerId="LiveId" clId="{D8E380DE-52FE-470B-9366-D670632FDECC}" dt="2020-07-06T09:03:41.730" v="8353" actId="47"/>
        <pc:sldMkLst>
          <pc:docMk/>
          <pc:sldMk cId="1718755720" sldId="289"/>
        </pc:sldMkLst>
        <pc:spChg chg="mod ord">
          <ac:chgData name="geo rob" userId="ae7b1aa06c818f0a" providerId="LiveId" clId="{D8E380DE-52FE-470B-9366-D670632FDECC}" dt="2020-07-06T09:03:21.845" v="8350" actId="26606"/>
          <ac:spMkLst>
            <pc:docMk/>
            <pc:sldMk cId="1718755720" sldId="289"/>
            <ac:spMk id="2" creationId="{4B527573-B7A3-4257-8417-C177995D6294}"/>
          </ac:spMkLst>
        </pc:spChg>
        <pc:spChg chg="del">
          <ac:chgData name="geo rob" userId="ae7b1aa06c818f0a" providerId="LiveId" clId="{D8E380DE-52FE-470B-9366-D670632FDECC}" dt="2020-07-06T09:03:10.660" v="8346"/>
          <ac:spMkLst>
            <pc:docMk/>
            <pc:sldMk cId="1718755720" sldId="289"/>
            <ac:spMk id="3" creationId="{8555133C-E88F-4129-8BE6-DE53E5AF5932}"/>
          </ac:spMkLst>
        </pc:spChg>
        <pc:spChg chg="add del">
          <ac:chgData name="geo rob" userId="ae7b1aa06c818f0a" providerId="LiveId" clId="{D8E380DE-52FE-470B-9366-D670632FDECC}" dt="2020-07-06T09:03:21.845" v="8350" actId="26606"/>
          <ac:spMkLst>
            <pc:docMk/>
            <pc:sldMk cId="1718755720" sldId="289"/>
            <ac:spMk id="10" creationId="{37C89E4B-3C9F-44B9-8B86-D9E3D112D8EC}"/>
          </ac:spMkLst>
        </pc:spChg>
        <pc:picChg chg="add mod">
          <ac:chgData name="geo rob" userId="ae7b1aa06c818f0a" providerId="LiveId" clId="{D8E380DE-52FE-470B-9366-D670632FDECC}" dt="2020-07-06T09:03:21.845" v="8350" actId="26606"/>
          <ac:picMkLst>
            <pc:docMk/>
            <pc:sldMk cId="1718755720" sldId="289"/>
            <ac:picMk id="5" creationId="{DAE09B57-905A-4E1D-B5B2-F3087C6AC965}"/>
          </ac:picMkLst>
        </pc:picChg>
        <pc:cxnChg chg="add del">
          <ac:chgData name="geo rob" userId="ae7b1aa06c818f0a" providerId="LiveId" clId="{D8E380DE-52FE-470B-9366-D670632FDECC}" dt="2020-07-06T09:03:21.845" v="8350" actId="26606"/>
          <ac:cxnSpMkLst>
            <pc:docMk/>
            <pc:sldMk cId="1718755720" sldId="289"/>
            <ac:cxnSpMk id="12" creationId="{AA2EAA10-076F-46BD-8F0F-B9A2FB77A85C}"/>
          </ac:cxnSpMkLst>
        </pc:cxnChg>
        <pc:cxnChg chg="add del">
          <ac:chgData name="geo rob" userId="ae7b1aa06c818f0a" providerId="LiveId" clId="{D8E380DE-52FE-470B-9366-D670632FDECC}" dt="2020-07-06T09:03:21.845" v="8350" actId="26606"/>
          <ac:cxnSpMkLst>
            <pc:docMk/>
            <pc:sldMk cId="1718755720" sldId="289"/>
            <ac:cxnSpMk id="14" creationId="{D891E407-403B-4764-86C9-33A56D3BCAA3}"/>
          </ac:cxnSpMkLst>
        </pc:cxnChg>
      </pc:sldChg>
      <pc:sldChg chg="new del">
        <pc:chgData name="geo rob" userId="ae7b1aa06c818f0a" providerId="LiveId" clId="{D8E380DE-52FE-470B-9366-D670632FDECC}" dt="2020-07-05T21:12:49.046" v="8268" actId="680"/>
        <pc:sldMkLst>
          <pc:docMk/>
          <pc:sldMk cId="2532636135" sldId="289"/>
        </pc:sldMkLst>
      </pc:sldChg>
      <pc:sldChg chg="addSp delSp modSp add mod setBg delDesignElem">
        <pc:chgData name="geo rob" userId="ae7b1aa06c818f0a" providerId="LiveId" clId="{D8E380DE-52FE-470B-9366-D670632FDECC}" dt="2020-07-07T10:15:26.104" v="9902" actId="122"/>
        <pc:sldMkLst>
          <pc:docMk/>
          <pc:sldMk cId="459157352" sldId="290"/>
        </pc:sldMkLst>
        <pc:spChg chg="mod">
          <ac:chgData name="geo rob" userId="ae7b1aa06c818f0a" providerId="LiveId" clId="{D8E380DE-52FE-470B-9366-D670632FDECC}" dt="2020-07-07T10:15:22.819" v="9901" actId="113"/>
          <ac:spMkLst>
            <pc:docMk/>
            <pc:sldMk cId="459157352" sldId="290"/>
            <ac:spMk id="2" creationId="{B4D0B1C3-1686-47AD-A9C0-36D27F3A5398}"/>
          </ac:spMkLst>
        </pc:spChg>
        <pc:spChg chg="mod">
          <ac:chgData name="geo rob" userId="ae7b1aa06c818f0a" providerId="LiveId" clId="{D8E380DE-52FE-470B-9366-D670632FDECC}" dt="2020-07-07T10:15:26.104" v="9902" actId="122"/>
          <ac:spMkLst>
            <pc:docMk/>
            <pc:sldMk cId="459157352" sldId="290"/>
            <ac:spMk id="4" creationId="{BBD7C723-B7B5-4674-953E-48FB362EFEA9}"/>
          </ac:spMkLst>
        </pc:spChg>
        <pc:spChg chg="del">
          <ac:chgData name="geo rob" userId="ae7b1aa06c818f0a" providerId="LiveId" clId="{D8E380DE-52FE-470B-9366-D670632FDECC}" dt="2020-07-07T09:28:55.807" v="9474"/>
          <ac:spMkLst>
            <pc:docMk/>
            <pc:sldMk cId="459157352" sldId="290"/>
            <ac:spMk id="9" creationId="{1137A56D-D7C5-4F15-8B33-BD52D8339565}"/>
          </ac:spMkLst>
        </pc:spChg>
        <pc:spChg chg="del">
          <ac:chgData name="geo rob" userId="ae7b1aa06c818f0a" providerId="LiveId" clId="{D8E380DE-52FE-470B-9366-D670632FDECC}" dt="2020-07-06T09:03:39.570" v="8352"/>
          <ac:spMkLst>
            <pc:docMk/>
            <pc:sldMk cId="459157352" sldId="290"/>
            <ac:spMk id="10" creationId="{86295E7F-EA66-480B-B001-C8BE7CD61903}"/>
          </ac:spMkLst>
        </pc:spChg>
        <pc:spChg chg="add">
          <ac:chgData name="geo rob" userId="ae7b1aa06c818f0a" providerId="LiveId" clId="{D8E380DE-52FE-470B-9366-D670632FDECC}" dt="2020-07-06T09:03:47.847" v="8354" actId="26606"/>
          <ac:spMkLst>
            <pc:docMk/>
            <pc:sldMk cId="459157352" sldId="290"/>
            <ac:spMk id="11" creationId="{86295E7F-EA66-480B-B001-C8BE7CD61903}"/>
          </ac:spMkLst>
        </pc:spChg>
        <pc:spChg chg="del">
          <ac:chgData name="geo rob" userId="ae7b1aa06c818f0a" providerId="LiveId" clId="{D8E380DE-52FE-470B-9366-D670632FDECC}" dt="2020-07-07T09:29:32.322" v="9475"/>
          <ac:spMkLst>
            <pc:docMk/>
            <pc:sldMk cId="459157352" sldId="290"/>
            <ac:spMk id="14" creationId="{62915E0C-9C17-4DD1-A6B4-804913249DE5}"/>
          </ac:spMkLst>
        </pc:spChg>
        <pc:spChg chg="mod">
          <ac:chgData name="geo rob" userId="ae7b1aa06c818f0a" providerId="LiveId" clId="{D8E380DE-52FE-470B-9366-D670632FDECC}" dt="2020-07-07T09:47:03.244" v="9605" actId="1076"/>
          <ac:spMkLst>
            <pc:docMk/>
            <pc:sldMk cId="459157352" sldId="290"/>
            <ac:spMk id="16" creationId="{BEC19127-057F-4EC3-8874-8DD04716A0DD}"/>
          </ac:spMkLst>
        </pc:spChg>
        <pc:picChg chg="add del mod">
          <ac:chgData name="geo rob" userId="ae7b1aa06c818f0a" providerId="LiveId" clId="{D8E380DE-52FE-470B-9366-D670632FDECC}" dt="2020-07-06T09:04:41.009" v="8369" actId="478"/>
          <ac:picMkLst>
            <pc:docMk/>
            <pc:sldMk cId="459157352" sldId="290"/>
            <ac:picMk id="5" creationId="{665000D8-C558-40B1-A6E4-8285B10ABD20}"/>
          </ac:picMkLst>
        </pc:picChg>
        <pc:picChg chg="del mod">
          <ac:chgData name="geo rob" userId="ae7b1aa06c818f0a" providerId="LiveId" clId="{D8E380DE-52FE-470B-9366-D670632FDECC}" dt="2020-07-06T09:04:10.460" v="8362" actId="478"/>
          <ac:picMkLst>
            <pc:docMk/>
            <pc:sldMk cId="459157352" sldId="290"/>
            <ac:picMk id="6" creationId="{6E7B4EC7-D305-4FA9-8753-1CE4A3313286}"/>
          </ac:picMkLst>
        </pc:picChg>
        <pc:picChg chg="add mod">
          <ac:chgData name="geo rob" userId="ae7b1aa06c818f0a" providerId="LiveId" clId="{D8E380DE-52FE-470B-9366-D670632FDECC}" dt="2020-07-06T09:05:26.900" v="8375" actId="1076"/>
          <ac:picMkLst>
            <pc:docMk/>
            <pc:sldMk cId="459157352" sldId="290"/>
            <ac:picMk id="8" creationId="{EE92DF65-02B6-4E86-BEA0-83EF1E6D051D}"/>
          </ac:picMkLst>
        </pc:picChg>
        <pc:cxnChg chg="del">
          <ac:chgData name="geo rob" userId="ae7b1aa06c818f0a" providerId="LiveId" clId="{D8E380DE-52FE-470B-9366-D670632FDECC}" dt="2020-07-06T09:03:39.570" v="8352"/>
          <ac:cxnSpMkLst>
            <pc:docMk/>
            <pc:sldMk cId="459157352" sldId="290"/>
            <ac:cxnSpMk id="12" creationId="{E126E481-B945-4179-BD79-05E96E9B29E1}"/>
          </ac:cxnSpMkLst>
        </pc:cxnChg>
        <pc:cxnChg chg="add">
          <ac:chgData name="geo rob" userId="ae7b1aa06c818f0a" providerId="LiveId" clId="{D8E380DE-52FE-470B-9366-D670632FDECC}" dt="2020-07-06T09:03:47.847" v="8354" actId="26606"/>
          <ac:cxnSpMkLst>
            <pc:docMk/>
            <pc:sldMk cId="459157352" sldId="290"/>
            <ac:cxnSpMk id="13" creationId="{E126E481-B945-4179-BD79-05E96E9B29E1}"/>
          </ac:cxnSpMkLst>
        </pc:cxnChg>
      </pc:sldChg>
      <pc:sldChg chg="delSp modSp new mod">
        <pc:chgData name="geo rob" userId="ae7b1aa06c818f0a" providerId="LiveId" clId="{D8E380DE-52FE-470B-9366-D670632FDECC}" dt="2020-07-07T09:46:26.178" v="9597" actId="1076"/>
        <pc:sldMkLst>
          <pc:docMk/>
          <pc:sldMk cId="2488701756" sldId="291"/>
        </pc:sldMkLst>
        <pc:spChg chg="mod">
          <ac:chgData name="geo rob" userId="ae7b1aa06c818f0a" providerId="LiveId" clId="{D8E380DE-52FE-470B-9366-D670632FDECC}" dt="2020-07-06T17:00:39.448" v="8672" actId="20577"/>
          <ac:spMkLst>
            <pc:docMk/>
            <pc:sldMk cId="2488701756" sldId="291"/>
            <ac:spMk id="2" creationId="{A7F25E53-C5CA-4658-BEEB-B4D67465AA5A}"/>
          </ac:spMkLst>
        </pc:spChg>
        <pc:spChg chg="mod">
          <ac:chgData name="geo rob" userId="ae7b1aa06c818f0a" providerId="LiveId" clId="{D8E380DE-52FE-470B-9366-D670632FDECC}" dt="2020-07-06T17:05:26.193" v="9135" actId="403"/>
          <ac:spMkLst>
            <pc:docMk/>
            <pc:sldMk cId="2488701756" sldId="291"/>
            <ac:spMk id="3" creationId="{AA64ED28-EB02-4E09-B017-2F1C55348AC1}"/>
          </ac:spMkLst>
        </pc:spChg>
        <pc:spChg chg="del">
          <ac:chgData name="geo rob" userId="ae7b1aa06c818f0a" providerId="LiveId" clId="{D8E380DE-52FE-470B-9366-D670632FDECC}" dt="2020-07-07T09:28:55.807" v="9474"/>
          <ac:spMkLst>
            <pc:docMk/>
            <pc:sldMk cId="2488701756" sldId="291"/>
            <ac:spMk id="4" creationId="{801099B8-C756-4D25-B326-65F1DB36723D}"/>
          </ac:spMkLst>
        </pc:spChg>
        <pc:spChg chg="del">
          <ac:chgData name="geo rob" userId="ae7b1aa06c818f0a" providerId="LiveId" clId="{D8E380DE-52FE-470B-9366-D670632FDECC}" dt="2020-07-07T09:29:32.322" v="9475"/>
          <ac:spMkLst>
            <pc:docMk/>
            <pc:sldMk cId="2488701756" sldId="291"/>
            <ac:spMk id="5" creationId="{CBD2395E-C452-47D9-AA0A-8861EB5C35BA}"/>
          </ac:spMkLst>
        </pc:spChg>
        <pc:spChg chg="mod">
          <ac:chgData name="geo rob" userId="ae7b1aa06c818f0a" providerId="LiveId" clId="{D8E380DE-52FE-470B-9366-D670632FDECC}" dt="2020-07-07T09:46:26.178" v="9597" actId="1076"/>
          <ac:spMkLst>
            <pc:docMk/>
            <pc:sldMk cId="2488701756" sldId="291"/>
            <ac:spMk id="7" creationId="{989DD201-3649-4438-928D-4339740B940B}"/>
          </ac:spMkLst>
        </pc:spChg>
      </pc:sldChg>
      <pc:sldChg chg="addSp delSp modSp new mod ord setBg setClrOvrMap">
        <pc:chgData name="geo rob" userId="ae7b1aa06c818f0a" providerId="LiveId" clId="{D8E380DE-52FE-470B-9366-D670632FDECC}" dt="2020-07-07T10:40:10.370" v="10592" actId="2711"/>
        <pc:sldMkLst>
          <pc:docMk/>
          <pc:sldMk cId="1741477909" sldId="292"/>
        </pc:sldMkLst>
        <pc:spChg chg="mod">
          <ac:chgData name="geo rob" userId="ae7b1aa06c818f0a" providerId="LiveId" clId="{D8E380DE-52FE-470B-9366-D670632FDECC}" dt="2020-07-07T10:31:52.327" v="10380" actId="1076"/>
          <ac:spMkLst>
            <pc:docMk/>
            <pc:sldMk cId="1741477909" sldId="292"/>
            <ac:spMk id="2" creationId="{257B56A1-4FE5-4F32-8808-93DF21E7BD79}"/>
          </ac:spMkLst>
        </pc:spChg>
        <pc:spChg chg="mod">
          <ac:chgData name="geo rob" userId="ae7b1aa06c818f0a" providerId="LiveId" clId="{D8E380DE-52FE-470B-9366-D670632FDECC}" dt="2020-07-07T10:40:10.370" v="10592" actId="2711"/>
          <ac:spMkLst>
            <pc:docMk/>
            <pc:sldMk cId="1741477909" sldId="292"/>
            <ac:spMk id="3" creationId="{C19E38D7-D627-44C8-B70E-41B001318656}"/>
          </ac:spMkLst>
        </pc:spChg>
        <pc:spChg chg="del">
          <ac:chgData name="geo rob" userId="ae7b1aa06c818f0a" providerId="LiveId" clId="{D8E380DE-52FE-470B-9366-D670632FDECC}" dt="2020-07-07T09:28:55.807" v="9474"/>
          <ac:spMkLst>
            <pc:docMk/>
            <pc:sldMk cId="1741477909" sldId="292"/>
            <ac:spMk id="4" creationId="{10F5AF5A-C707-4A70-8C74-C7FFCDAA7741}"/>
          </ac:spMkLst>
        </pc:spChg>
        <pc:spChg chg="del">
          <ac:chgData name="geo rob" userId="ae7b1aa06c818f0a" providerId="LiveId" clId="{D8E380DE-52FE-470B-9366-D670632FDECC}" dt="2020-07-07T09:29:32.322" v="9475"/>
          <ac:spMkLst>
            <pc:docMk/>
            <pc:sldMk cId="1741477909" sldId="292"/>
            <ac:spMk id="5" creationId="{0AA9D60A-4075-4C97-9F6A-18C2265C0205}"/>
          </ac:spMkLst>
        </pc:spChg>
        <pc:spChg chg="mod">
          <ac:chgData name="geo rob" userId="ae7b1aa06c818f0a" providerId="LiveId" clId="{D8E380DE-52FE-470B-9366-D670632FDECC}" dt="2020-07-07T09:43:10.888" v="9565" actId="207"/>
          <ac:spMkLst>
            <pc:docMk/>
            <pc:sldMk cId="1741477909" sldId="292"/>
            <ac:spMk id="7" creationId="{6EC26F7A-31E9-4952-B9C6-1DCD1B2740F8}"/>
          </ac:spMkLst>
        </pc:spChg>
        <pc:spChg chg="add">
          <ac:chgData name="geo rob" userId="ae7b1aa06c818f0a" providerId="LiveId" clId="{D8E380DE-52FE-470B-9366-D670632FDECC}" dt="2020-07-07T09:42:51.697" v="9561" actId="26606"/>
          <ac:spMkLst>
            <pc:docMk/>
            <pc:sldMk cId="1741477909" sldId="292"/>
            <ac:spMk id="12" creationId="{C7FA33FF-088D-4F16-95A2-2C64D353DEA8}"/>
          </ac:spMkLst>
        </pc:spChg>
        <pc:spChg chg="add">
          <ac:chgData name="geo rob" userId="ae7b1aa06c818f0a" providerId="LiveId" clId="{D8E380DE-52FE-470B-9366-D670632FDECC}" dt="2020-07-07T09:42:51.697" v="9561" actId="26606"/>
          <ac:spMkLst>
            <pc:docMk/>
            <pc:sldMk cId="1741477909" sldId="292"/>
            <ac:spMk id="14" creationId="{A376EFB1-01CF-419F-ABF1-2AF02BBFCBD1}"/>
          </ac:spMkLst>
        </pc:spChg>
        <pc:spChg chg="add">
          <ac:chgData name="geo rob" userId="ae7b1aa06c818f0a" providerId="LiveId" clId="{D8E380DE-52FE-470B-9366-D670632FDECC}" dt="2020-07-07T09:42:51.697" v="9561" actId="26606"/>
          <ac:spMkLst>
            <pc:docMk/>
            <pc:sldMk cId="1741477909" sldId="292"/>
            <ac:spMk id="16" creationId="{FF9DEA15-78BD-4750-AA18-B9F28A6D5AB8}"/>
          </ac:spMkLst>
        </pc:spChg>
      </pc:sldChg>
      <pc:sldChg chg="addSp delSp modSp new mod setBg">
        <pc:chgData name="geo rob" userId="ae7b1aa06c818f0a" providerId="LiveId" clId="{D8E380DE-52FE-470B-9366-D670632FDECC}" dt="2020-07-07T10:33:17.167" v="10459" actId="20577"/>
        <pc:sldMkLst>
          <pc:docMk/>
          <pc:sldMk cId="1795033251" sldId="293"/>
        </pc:sldMkLst>
        <pc:spChg chg="mod">
          <ac:chgData name="geo rob" userId="ae7b1aa06c818f0a" providerId="LiveId" clId="{D8E380DE-52FE-470B-9366-D670632FDECC}" dt="2020-07-07T10:33:17.167" v="10459" actId="20577"/>
          <ac:spMkLst>
            <pc:docMk/>
            <pc:sldMk cId="1795033251" sldId="293"/>
            <ac:spMk id="2" creationId="{478A54C5-01C2-420B-B88C-1A335BDBEB88}"/>
          </ac:spMkLst>
        </pc:spChg>
        <pc:spChg chg="del">
          <ac:chgData name="geo rob" userId="ae7b1aa06c818f0a" providerId="LiveId" clId="{D8E380DE-52FE-470B-9366-D670632FDECC}" dt="2020-07-07T10:33:10.547" v="10433" actId="26606"/>
          <ac:spMkLst>
            <pc:docMk/>
            <pc:sldMk cId="1795033251" sldId="293"/>
            <ac:spMk id="3" creationId="{E67D25BA-FB82-4525-A926-557FF566DAD0}"/>
          </ac:spMkLst>
        </pc:spChg>
        <pc:spChg chg="mod">
          <ac:chgData name="geo rob" userId="ae7b1aa06c818f0a" providerId="LiveId" clId="{D8E380DE-52FE-470B-9366-D670632FDECC}" dt="2020-07-07T10:33:10.547" v="10433" actId="26606"/>
          <ac:spMkLst>
            <pc:docMk/>
            <pc:sldMk cId="1795033251" sldId="293"/>
            <ac:spMk id="4" creationId="{58082EDF-FB99-4E1D-BDFC-685BC11F0997}"/>
          </ac:spMkLst>
        </pc:spChg>
        <pc:spChg chg="add">
          <ac:chgData name="geo rob" userId="ae7b1aa06c818f0a" providerId="LiveId" clId="{D8E380DE-52FE-470B-9366-D670632FDECC}" dt="2020-07-07T10:33:10.547" v="10433" actId="26606"/>
          <ac:spMkLst>
            <pc:docMk/>
            <pc:sldMk cId="1795033251" sldId="293"/>
            <ac:spMk id="9" creationId="{23962611-DFD5-4092-AAFD-559E3DFCE2C9}"/>
          </ac:spMkLst>
        </pc:spChg>
        <pc:picChg chg="add">
          <ac:chgData name="geo rob" userId="ae7b1aa06c818f0a" providerId="LiveId" clId="{D8E380DE-52FE-470B-9366-D670632FDECC}" dt="2020-07-07T10:33:10.547" v="10433" actId="26606"/>
          <ac:picMkLst>
            <pc:docMk/>
            <pc:sldMk cId="1795033251" sldId="293"/>
            <ac:picMk id="11" creationId="{2270F1FA-0425-408F-9861-80BF5AFB276D}"/>
          </ac:picMkLst>
        </pc:picChg>
      </pc:sldChg>
      <pc:sldMasterChg chg="add del addSldLayout delSldLayout">
        <pc:chgData name="geo rob" userId="ae7b1aa06c818f0a" providerId="LiveId" clId="{D8E380DE-52FE-470B-9366-D670632FDECC}" dt="2020-07-03T07:21:00.291" v="214" actId="26606"/>
        <pc:sldMasterMkLst>
          <pc:docMk/>
          <pc:sldMasterMk cId="2276595728" sldId="2147483648"/>
        </pc:sldMasterMkLst>
        <pc:sldLayoutChg chg="add del">
          <pc:chgData name="geo rob" userId="ae7b1aa06c818f0a" providerId="LiveId" clId="{D8E380DE-52FE-470B-9366-D670632FDECC}" dt="2020-07-03T07:21:00.291" v="214" actId="26606"/>
          <pc:sldLayoutMkLst>
            <pc:docMk/>
            <pc:sldMasterMk cId="2276595728" sldId="2147483648"/>
            <pc:sldLayoutMk cId="813504806" sldId="2147483649"/>
          </pc:sldLayoutMkLst>
        </pc:sldLayoutChg>
        <pc:sldLayoutChg chg="add del">
          <pc:chgData name="geo rob" userId="ae7b1aa06c818f0a" providerId="LiveId" clId="{D8E380DE-52FE-470B-9366-D670632FDECC}" dt="2020-07-03T07:21:00.291" v="214" actId="26606"/>
          <pc:sldLayoutMkLst>
            <pc:docMk/>
            <pc:sldMasterMk cId="2276595728" sldId="2147483648"/>
            <pc:sldLayoutMk cId="4027537448" sldId="2147483650"/>
          </pc:sldLayoutMkLst>
        </pc:sldLayoutChg>
        <pc:sldLayoutChg chg="add del">
          <pc:chgData name="geo rob" userId="ae7b1aa06c818f0a" providerId="LiveId" clId="{D8E380DE-52FE-470B-9366-D670632FDECC}" dt="2020-07-03T07:21:00.291" v="214" actId="26606"/>
          <pc:sldLayoutMkLst>
            <pc:docMk/>
            <pc:sldMasterMk cId="2276595728" sldId="2147483648"/>
            <pc:sldLayoutMk cId="398523439" sldId="2147483651"/>
          </pc:sldLayoutMkLst>
        </pc:sldLayoutChg>
        <pc:sldLayoutChg chg="add del">
          <pc:chgData name="geo rob" userId="ae7b1aa06c818f0a" providerId="LiveId" clId="{D8E380DE-52FE-470B-9366-D670632FDECC}" dt="2020-07-03T07:21:00.291" v="214" actId="26606"/>
          <pc:sldLayoutMkLst>
            <pc:docMk/>
            <pc:sldMasterMk cId="2276595728" sldId="2147483648"/>
            <pc:sldLayoutMk cId="1073006041" sldId="2147483652"/>
          </pc:sldLayoutMkLst>
        </pc:sldLayoutChg>
        <pc:sldLayoutChg chg="add del">
          <pc:chgData name="geo rob" userId="ae7b1aa06c818f0a" providerId="LiveId" clId="{D8E380DE-52FE-470B-9366-D670632FDECC}" dt="2020-07-03T07:21:00.291" v="214" actId="26606"/>
          <pc:sldLayoutMkLst>
            <pc:docMk/>
            <pc:sldMasterMk cId="2276595728" sldId="2147483648"/>
            <pc:sldLayoutMk cId="3426017057" sldId="2147483653"/>
          </pc:sldLayoutMkLst>
        </pc:sldLayoutChg>
        <pc:sldLayoutChg chg="add del">
          <pc:chgData name="geo rob" userId="ae7b1aa06c818f0a" providerId="LiveId" clId="{D8E380DE-52FE-470B-9366-D670632FDECC}" dt="2020-07-03T07:21:00.291" v="214" actId="26606"/>
          <pc:sldLayoutMkLst>
            <pc:docMk/>
            <pc:sldMasterMk cId="2276595728" sldId="2147483648"/>
            <pc:sldLayoutMk cId="1060932461" sldId="2147483654"/>
          </pc:sldLayoutMkLst>
        </pc:sldLayoutChg>
        <pc:sldLayoutChg chg="add del">
          <pc:chgData name="geo rob" userId="ae7b1aa06c818f0a" providerId="LiveId" clId="{D8E380DE-52FE-470B-9366-D670632FDECC}" dt="2020-07-03T07:21:00.291" v="214" actId="26606"/>
          <pc:sldLayoutMkLst>
            <pc:docMk/>
            <pc:sldMasterMk cId="2276595728" sldId="2147483648"/>
            <pc:sldLayoutMk cId="3628170842" sldId="2147483655"/>
          </pc:sldLayoutMkLst>
        </pc:sldLayoutChg>
        <pc:sldLayoutChg chg="add del">
          <pc:chgData name="geo rob" userId="ae7b1aa06c818f0a" providerId="LiveId" clId="{D8E380DE-52FE-470B-9366-D670632FDECC}" dt="2020-07-03T07:21:00.291" v="214" actId="26606"/>
          <pc:sldLayoutMkLst>
            <pc:docMk/>
            <pc:sldMasterMk cId="2276595728" sldId="2147483648"/>
            <pc:sldLayoutMk cId="4216849174" sldId="2147483656"/>
          </pc:sldLayoutMkLst>
        </pc:sldLayoutChg>
        <pc:sldLayoutChg chg="add del">
          <pc:chgData name="geo rob" userId="ae7b1aa06c818f0a" providerId="LiveId" clId="{D8E380DE-52FE-470B-9366-D670632FDECC}" dt="2020-07-03T07:21:00.291" v="214" actId="26606"/>
          <pc:sldLayoutMkLst>
            <pc:docMk/>
            <pc:sldMasterMk cId="2276595728" sldId="2147483648"/>
            <pc:sldLayoutMk cId="331948131" sldId="2147483657"/>
          </pc:sldLayoutMkLst>
        </pc:sldLayoutChg>
        <pc:sldLayoutChg chg="add del">
          <pc:chgData name="geo rob" userId="ae7b1aa06c818f0a" providerId="LiveId" clId="{D8E380DE-52FE-470B-9366-D670632FDECC}" dt="2020-07-03T07:21:00.291" v="214" actId="26606"/>
          <pc:sldLayoutMkLst>
            <pc:docMk/>
            <pc:sldMasterMk cId="2276595728" sldId="2147483648"/>
            <pc:sldLayoutMk cId="2929001612" sldId="2147483658"/>
          </pc:sldLayoutMkLst>
        </pc:sldLayoutChg>
        <pc:sldLayoutChg chg="add del">
          <pc:chgData name="geo rob" userId="ae7b1aa06c818f0a" providerId="LiveId" clId="{D8E380DE-52FE-470B-9366-D670632FDECC}" dt="2020-07-03T07:21:00.291" v="214" actId="26606"/>
          <pc:sldLayoutMkLst>
            <pc:docMk/>
            <pc:sldMasterMk cId="2276595728" sldId="2147483648"/>
            <pc:sldLayoutMk cId="3152030008" sldId="2147483659"/>
          </pc:sldLayoutMkLst>
        </pc:sldLayoutChg>
      </pc:sldMasterChg>
      <pc:sldMasterChg chg="add del addSldLayout delSldLayout">
        <pc:chgData name="geo rob" userId="ae7b1aa06c818f0a" providerId="LiveId" clId="{D8E380DE-52FE-470B-9366-D670632FDECC}" dt="2020-07-03T07:21:00.291" v="214" actId="26606"/>
        <pc:sldMasterMkLst>
          <pc:docMk/>
          <pc:sldMasterMk cId="2682883453" sldId="2147483673"/>
        </pc:sldMasterMkLst>
        <pc:sldLayoutChg chg="add del">
          <pc:chgData name="geo rob" userId="ae7b1aa06c818f0a" providerId="LiveId" clId="{D8E380DE-52FE-470B-9366-D670632FDECC}" dt="2020-07-03T07:21:00.291" v="214" actId="26606"/>
          <pc:sldLayoutMkLst>
            <pc:docMk/>
            <pc:sldMasterMk cId="2682883453" sldId="2147483673"/>
            <pc:sldLayoutMk cId="2731725505" sldId="2147483662"/>
          </pc:sldLayoutMkLst>
        </pc:sldLayoutChg>
        <pc:sldLayoutChg chg="add del">
          <pc:chgData name="geo rob" userId="ae7b1aa06c818f0a" providerId="LiveId" clId="{D8E380DE-52FE-470B-9366-D670632FDECC}" dt="2020-07-03T07:21:00.291" v="214" actId="26606"/>
          <pc:sldLayoutMkLst>
            <pc:docMk/>
            <pc:sldMasterMk cId="2682883453" sldId="2147483673"/>
            <pc:sldLayoutMk cId="1351711992" sldId="2147483663"/>
          </pc:sldLayoutMkLst>
        </pc:sldLayoutChg>
        <pc:sldLayoutChg chg="add del">
          <pc:chgData name="geo rob" userId="ae7b1aa06c818f0a" providerId="LiveId" clId="{D8E380DE-52FE-470B-9366-D670632FDECC}" dt="2020-07-03T07:21:00.291" v="214" actId="26606"/>
          <pc:sldLayoutMkLst>
            <pc:docMk/>
            <pc:sldMasterMk cId="2682883453" sldId="2147483673"/>
            <pc:sldLayoutMk cId="3542604140" sldId="2147483664"/>
          </pc:sldLayoutMkLst>
        </pc:sldLayoutChg>
        <pc:sldLayoutChg chg="add del">
          <pc:chgData name="geo rob" userId="ae7b1aa06c818f0a" providerId="LiveId" clId="{D8E380DE-52FE-470B-9366-D670632FDECC}" dt="2020-07-03T07:21:00.291" v="214" actId="26606"/>
          <pc:sldLayoutMkLst>
            <pc:docMk/>
            <pc:sldMasterMk cId="2682883453" sldId="2147483673"/>
            <pc:sldLayoutMk cId="1897806704" sldId="2147483665"/>
          </pc:sldLayoutMkLst>
        </pc:sldLayoutChg>
        <pc:sldLayoutChg chg="add del">
          <pc:chgData name="geo rob" userId="ae7b1aa06c818f0a" providerId="LiveId" clId="{D8E380DE-52FE-470B-9366-D670632FDECC}" dt="2020-07-03T07:21:00.291" v="214" actId="26606"/>
          <pc:sldLayoutMkLst>
            <pc:docMk/>
            <pc:sldMasterMk cId="2682883453" sldId="2147483673"/>
            <pc:sldLayoutMk cId="2793954268" sldId="2147483666"/>
          </pc:sldLayoutMkLst>
        </pc:sldLayoutChg>
        <pc:sldLayoutChg chg="add del">
          <pc:chgData name="geo rob" userId="ae7b1aa06c818f0a" providerId="LiveId" clId="{D8E380DE-52FE-470B-9366-D670632FDECC}" dt="2020-07-03T07:21:00.291" v="214" actId="26606"/>
          <pc:sldLayoutMkLst>
            <pc:docMk/>
            <pc:sldMasterMk cId="2682883453" sldId="2147483673"/>
            <pc:sldLayoutMk cId="3233594828" sldId="2147483667"/>
          </pc:sldLayoutMkLst>
        </pc:sldLayoutChg>
        <pc:sldLayoutChg chg="add del">
          <pc:chgData name="geo rob" userId="ae7b1aa06c818f0a" providerId="LiveId" clId="{D8E380DE-52FE-470B-9366-D670632FDECC}" dt="2020-07-03T07:21:00.291" v="214" actId="26606"/>
          <pc:sldLayoutMkLst>
            <pc:docMk/>
            <pc:sldMasterMk cId="2682883453" sldId="2147483673"/>
            <pc:sldLayoutMk cId="503440455" sldId="2147483668"/>
          </pc:sldLayoutMkLst>
        </pc:sldLayoutChg>
        <pc:sldLayoutChg chg="add del">
          <pc:chgData name="geo rob" userId="ae7b1aa06c818f0a" providerId="LiveId" clId="{D8E380DE-52FE-470B-9366-D670632FDECC}" dt="2020-07-03T07:21:00.291" v="214" actId="26606"/>
          <pc:sldLayoutMkLst>
            <pc:docMk/>
            <pc:sldMasterMk cId="2682883453" sldId="2147483673"/>
            <pc:sldLayoutMk cId="4098844459" sldId="2147483669"/>
          </pc:sldLayoutMkLst>
        </pc:sldLayoutChg>
        <pc:sldLayoutChg chg="add del">
          <pc:chgData name="geo rob" userId="ae7b1aa06c818f0a" providerId="LiveId" clId="{D8E380DE-52FE-470B-9366-D670632FDECC}" dt="2020-07-03T07:21:00.291" v="214" actId="26606"/>
          <pc:sldLayoutMkLst>
            <pc:docMk/>
            <pc:sldMasterMk cId="2682883453" sldId="2147483673"/>
            <pc:sldLayoutMk cId="1934353021" sldId="2147483670"/>
          </pc:sldLayoutMkLst>
        </pc:sldLayoutChg>
        <pc:sldLayoutChg chg="add del">
          <pc:chgData name="geo rob" userId="ae7b1aa06c818f0a" providerId="LiveId" clId="{D8E380DE-52FE-470B-9366-D670632FDECC}" dt="2020-07-03T07:21:00.291" v="214" actId="26606"/>
          <pc:sldLayoutMkLst>
            <pc:docMk/>
            <pc:sldMasterMk cId="2682883453" sldId="2147483673"/>
            <pc:sldLayoutMk cId="735931498" sldId="2147483671"/>
          </pc:sldLayoutMkLst>
        </pc:sldLayoutChg>
        <pc:sldLayoutChg chg="add del">
          <pc:chgData name="geo rob" userId="ae7b1aa06c818f0a" providerId="LiveId" clId="{D8E380DE-52FE-470B-9366-D670632FDECC}" dt="2020-07-03T07:21:00.291" v="214" actId="26606"/>
          <pc:sldLayoutMkLst>
            <pc:docMk/>
            <pc:sldMasterMk cId="2682883453" sldId="2147483673"/>
            <pc:sldLayoutMk cId="3344182758" sldId="2147483672"/>
          </pc:sldLayoutMkLst>
        </pc:sldLayoutChg>
      </pc:sldMasterChg>
    </pc:docChg>
  </pc:docChgLst>
</pc:chgInfo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7-04T11:10:38.975" idx="1">
    <p:pos x="5651" y="794"/>
    <p:text>Le contexte actuel, a quoi va servir l'appli et pourquoi ?</p:text>
    <p:extLst>
      <p:ext uri="{C676402C-5697-4E1C-873F-D02D1690AC5C}">
        <p15:threadingInfo xmlns:p15="http://schemas.microsoft.com/office/powerpoint/2012/main" timeZoneBias="-120"/>
      </p:ext>
    </p:extLst>
  </p:cm>
  <p:cm authorId="1" dt="2020-07-04T11:11:31.038" idx="2">
    <p:pos x="5786" y="2650"/>
    <p:text>Dans un premier temps, le projet doit avoir un cadre solide, c'est ce que nous verrons en première partie</p:text>
    <p:extLst>
      <p:ext uri="{C676402C-5697-4E1C-873F-D02D1690AC5C}">
        <p15:threadingInfo xmlns:p15="http://schemas.microsoft.com/office/powerpoint/2012/main" timeZoneBias="-120"/>
      </p:ext>
    </p:extLst>
  </p:cm>
  <p:cm authorId="1" dt="2020-07-04T11:11:59.663" idx="3">
    <p:pos x="5018" y="2899"/>
    <p:text>Dans un second temps, l'analyse permet une réflexion approfondie et prépare le développement</p:text>
    <p:extLst>
      <p:ext uri="{C676402C-5697-4E1C-873F-D02D1690AC5C}">
        <p15:threadingInfo xmlns:p15="http://schemas.microsoft.com/office/powerpoint/2012/main" timeZoneBias="-120"/>
      </p:ext>
    </p:extLst>
  </p:cm>
  <p:cm authorId="1" dt="2020-07-04T11:12:48.859" idx="4">
    <p:pos x="4883" y="3142"/>
    <p:text>Dans un troisième temps, nous verrons la réalisation, le développement de l'application</p:text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7-04T18:13:37.259" idx="5">
    <p:pos x="6511" y="1750"/>
    <p:text>Seul acteur : moi 
Formateur java supervise 1h par semaine le projet</p:text>
    <p:extLst>
      <p:ext uri="{C676402C-5697-4E1C-873F-D02D1690AC5C}">
        <p15:threadingInfo xmlns:p15="http://schemas.microsoft.com/office/powerpoint/2012/main" timeZoneBias="-120"/>
      </p:ext>
    </p:extLst>
  </p:cm>
  <p:cm authorId="1" dt="2020-07-04T18:14:10.166" idx="6">
    <p:pos x="6817" y="2107"/>
    <p:text>Ordinateur Asus Intel Core i7 sous windows 10</p:text>
    <p:extLst>
      <p:ext uri="{C676402C-5697-4E1C-873F-D02D1690AC5C}">
        <p15:threadingInfo xmlns:p15="http://schemas.microsoft.com/office/powerpoint/2012/main" timeZoneBias="-120"/>
      </p:ext>
    </p:extLst>
  </p:cm>
  <p:cm authorId="1" dt="2020-07-04T18:15:16.843" idx="7">
    <p:pos x="6081" y="2464"/>
    <p:text>Code maintenable et lisible pour des dev futurs
En quête de nouvelles fonctionnalités dans de nouvelles itérations de développement</p:text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7-04T18:23:18.654" idx="8">
    <p:pos x="5570" y="2967"/>
    <p:text>ServiceCoPro tente de répondre aux besoins identifier</p:text>
    <p:extLst>
      <p:ext uri="{C676402C-5697-4E1C-873F-D02D1690AC5C}">
        <p15:threadingInfo xmlns:p15="http://schemas.microsoft.com/office/powerpoint/2012/main" timeZoneBias="-12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12F463E7-B95B-4D85-80CC-34CA57186FD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B68C2CC9-47BC-4882-9969-84F2E035E1E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6323B7-DF21-4641-AEC0-FA33F7AE0615}" type="datetimeFigureOut">
              <a:rPr lang="fr-FR" smtClean="0"/>
              <a:t>09/07/2020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F86A3D84-238C-4FA0-A55E-C7E793A9F4F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9761E24-82BC-4147-B4CD-DF42AF0C6E7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350B4E-FB45-4EF8-A1BD-09B245A0675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02865001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A7A8E6-DBD8-49A1-822B-2071287D6451}" type="datetimeFigureOut">
              <a:rPr lang="fr-FR" smtClean="0"/>
              <a:t>09/07/2020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7559FE-C8B0-4833-BB36-799A4CFF3B8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16668151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Bonjour, je me présente .... </a:t>
            </a:r>
          </a:p>
          <a:p>
            <a:r>
              <a:rPr lang="fr-FR" dirty="0"/>
              <a:t>J’ai suivi au cours de ces 8 derniers mois une formation de Concepteur Développeur d’Application dispensée par le Greta des Yvelines sur le site de Guyancourt. </a:t>
            </a:r>
          </a:p>
          <a:p>
            <a:r>
              <a:rPr lang="fr-FR" dirty="0"/>
              <a:t>Je vous présente aujourd’hui mon projet personnel réalisé sur la période du 11 mai 2020 jusqu’à ce jour. </a:t>
            </a:r>
          </a:p>
          <a:p>
            <a:r>
              <a:rPr lang="fr-FR" dirty="0"/>
              <a:t>Ce projet a été suivi, à raison d’1h par semaine durant 5 semaines, par mon formateur java. 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559FE-C8B0-4833-BB36-799A4CFF3B85}" type="slidenum">
              <a:rPr lang="fr-FR" smtClean="0"/>
              <a:t>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C5913C3-38BF-4152-8917-8FF7B4EB3A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057134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800" dirty="0">
                <a:latin typeface="Segoe UI" panose="020B0502040204020203" pitchFamily="34" charset="0"/>
              </a:rPr>
              <a:t>Le contexte actuel, a quoi va servir l'appli et pourquoi ?</a:t>
            </a:r>
          </a:p>
          <a:p>
            <a:endParaRPr lang="fr-FR" dirty="0"/>
          </a:p>
          <a:p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800" dirty="0">
                <a:latin typeface="Segoe UI" panose="020B0502040204020203" pitchFamily="34" charset="0"/>
              </a:rPr>
              <a:t>Dans un premier temps, le projet doit avoir un cadre solide, c'est ce que nous verrons en première partie</a:t>
            </a:r>
          </a:p>
          <a:p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800" dirty="0">
                <a:latin typeface="Segoe UI" panose="020B0502040204020203" pitchFamily="34" charset="0"/>
              </a:rPr>
              <a:t>Dans un second temps, l'analyse permet une réflexion approfondie et prépare le développement</a:t>
            </a:r>
          </a:p>
          <a:p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800" dirty="0">
                <a:latin typeface="Segoe UI" panose="020B0502040204020203" pitchFamily="34" charset="0"/>
              </a:rPr>
              <a:t>Dans un troisième temps, nous verrons la réalisation, le développement de l'application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559FE-C8B0-4833-BB36-799A4CFF3B85}" type="slidenum">
              <a:rPr lang="fr-FR" smtClean="0"/>
              <a:t>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B7D5FBB-AE00-4FE0-941A-B5172556E93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729748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800" dirty="0">
                <a:latin typeface="Segoe UI" panose="020B0502040204020203" pitchFamily="34" charset="0"/>
              </a:rPr>
              <a:t>Seul acteur : moi </a:t>
            </a:r>
          </a:p>
          <a:p>
            <a:r>
              <a:rPr lang="fr-FR" sz="1800" dirty="0">
                <a:latin typeface="Segoe UI" panose="020B0502040204020203" pitchFamily="34" charset="0"/>
              </a:rPr>
              <a:t>Formateur java supervise 1h par semaine le projet</a:t>
            </a:r>
          </a:p>
          <a:p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800" dirty="0">
                <a:latin typeface="Segoe UI" panose="020B0502040204020203" pitchFamily="34" charset="0"/>
              </a:rPr>
              <a:t>Ordinateur Asus Intel </a:t>
            </a:r>
            <a:r>
              <a:rPr lang="fr-FR" sz="1800" dirty="0" err="1">
                <a:latin typeface="Segoe UI" panose="020B0502040204020203" pitchFamily="34" charset="0"/>
              </a:rPr>
              <a:t>Core</a:t>
            </a:r>
            <a:r>
              <a:rPr lang="fr-FR" sz="1800" dirty="0">
                <a:latin typeface="Segoe UI" panose="020B0502040204020203" pitchFamily="34" charset="0"/>
              </a:rPr>
              <a:t> i7 sous </a:t>
            </a:r>
            <a:r>
              <a:rPr lang="fr-FR" sz="1800" dirty="0" err="1">
                <a:latin typeface="Segoe UI" panose="020B0502040204020203" pitchFamily="34" charset="0"/>
              </a:rPr>
              <a:t>windows</a:t>
            </a:r>
            <a:r>
              <a:rPr lang="fr-FR" sz="1800" dirty="0">
                <a:latin typeface="Segoe UI" panose="020B0502040204020203" pitchFamily="34" charset="0"/>
              </a:rPr>
              <a:t> 10</a:t>
            </a:r>
          </a:p>
          <a:p>
            <a:endParaRPr lang="fr-FR" dirty="0"/>
          </a:p>
          <a:p>
            <a:r>
              <a:rPr lang="fr-FR" sz="1800" dirty="0">
                <a:latin typeface="Segoe UI" panose="020B0502040204020203" pitchFamily="34" charset="0"/>
              </a:rPr>
              <a:t>Code maintenable et lisible pour des dev futurs</a:t>
            </a:r>
          </a:p>
          <a:p>
            <a:r>
              <a:rPr lang="fr-FR" sz="1800" dirty="0">
                <a:latin typeface="Segoe UI" panose="020B0502040204020203" pitchFamily="34" charset="0"/>
              </a:rPr>
              <a:t>En quête de nouvelles fonctionnalités dans de nouvelles itérations de développement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559FE-C8B0-4833-BB36-799A4CFF3B85}" type="slidenum">
              <a:rPr lang="fr-FR" smtClean="0"/>
              <a:t>7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457B13C-FBFD-4F9C-B01D-BEB52FEBEC5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118560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800" dirty="0">
                <a:latin typeface="Segoe UI" panose="020B0502040204020203" pitchFamily="34" charset="0"/>
              </a:rPr>
              <a:t>Emprunter des objets sans devoir les acheter pour 1 utilisation seulement</a:t>
            </a:r>
          </a:p>
          <a:p>
            <a:endParaRPr lang="fr-FR" sz="1800" dirty="0">
              <a:latin typeface="Segoe UI" panose="020B0502040204020203" pitchFamily="34" charset="0"/>
            </a:endParaRPr>
          </a:p>
          <a:p>
            <a:r>
              <a:rPr lang="fr-FR" sz="1800" dirty="0">
                <a:latin typeface="Segoe UI" panose="020B0502040204020203" pitchFamily="34" charset="0"/>
              </a:rPr>
              <a:t>ServiceCoPro tente de répondre aux besoins identifier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559FE-C8B0-4833-BB36-799A4CFF3B85}" type="slidenum">
              <a:rPr lang="fr-FR" smtClean="0"/>
              <a:t>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634088B-6BD7-4EC5-8591-16DAACEB0079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967986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559FE-C8B0-4833-BB36-799A4CFF3B85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297546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559FE-C8B0-4833-BB36-799A4CFF3B85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575130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Sur le serveur, les objets métier contiennent les traitements. Les EJB </a:t>
            </a:r>
            <a:r>
              <a:rPr lang="fr-FR"/>
              <a:t>sont spécialisés pour cela.  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559FE-C8B0-4833-BB36-799A4CFF3B85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396434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D498DBD-A19C-4E43-B8F3-3A811507BF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3822CCD4-730F-4AE6-B85E-4B406D8530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60F3EE7-A4C4-48CE-891D-325785396D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453D8-FB39-4FCE-89FF-5A41F2297B7F}" type="datetime1">
              <a:rPr lang="fr-FR" smtClean="0"/>
              <a:t>09/07/2020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61EB7C4-3C1E-452A-B565-91A08E50DA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2AEF29B-7073-4D05-A026-231D0FE606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CC644-F8B0-4B04-8E2F-042881C44E3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135048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0277365-6188-4427-813D-F097B413F3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1ADCAB12-460E-4F9E-A295-A04DE9FC33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B772B6A-716B-4BC6-854C-6CB4B98C1D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C2A13-2576-4DA7-8B97-F48044B231CF}" type="datetime1">
              <a:rPr lang="fr-FR" smtClean="0"/>
              <a:t>09/07/2020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84B568E-01C8-4DD1-9A54-522EE76010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81FB0CB-29CF-4A04-A87B-22F2883B19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CC644-F8B0-4B04-8E2F-042881C44E3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290016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D20759E0-CD39-490B-A23D-698A0840AA8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875E81A7-542E-4AE4-810E-F315EFC334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5D1B46B-492F-4FF0-B674-215F9CAE32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04DC5-CF4C-47F0-B4C2-E20E00D553F3}" type="datetime1">
              <a:rPr lang="fr-FR" smtClean="0"/>
              <a:t>09/07/2020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5FAEB57-06F9-491D-9872-DE2ED718D0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3728FF5-0526-481D-80F6-899098A16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CC644-F8B0-4B04-8E2F-042881C44E3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520300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3D4E714-6304-4AA9-B25E-2B7A86EB04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216DE3A-3A04-4FF4-9E80-08801D9194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907370B-AABF-4665-822E-3454A12256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C0662-189D-4619-A483-8533E04415F6}" type="datetime1">
              <a:rPr lang="fr-FR" smtClean="0"/>
              <a:t>09/07/2020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430984A-BC8D-4A98-8DBA-3088BE46CE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44A8DB0-4A70-414F-98A8-46D3A4F942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CC644-F8B0-4B04-8E2F-042881C44E3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275374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D2D47F3-59A9-4C04-825A-18AADC3B3A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A34107E-4106-481B-B81B-6E26952A8C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FA26A76-B2BB-4018-B89C-303CCC5186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B031B-5ABF-4613-A0A9-F200FEA76407}" type="datetime1">
              <a:rPr lang="fr-FR" smtClean="0"/>
              <a:t>09/07/2020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AA96D57-C8C8-432C-9298-7922A550A2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2A1F229-35A5-4349-9C66-6BE2C36CCF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CC644-F8B0-4B04-8E2F-042881C44E3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85234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4390318-CD8E-4442-AB63-21540F4406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05720F4-2058-44C9-8CE9-285A8B4E00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2B6A45AE-7291-4256-BD1F-8C8B3F1BF5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D3BF315-A32B-42A5-9A15-F28B59CCF3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42FE1E-9A74-413F-9BD3-A8848A702F73}" type="datetime1">
              <a:rPr lang="fr-FR" smtClean="0"/>
              <a:t>09/07/2020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3FFE90C7-C712-4021-876B-33C973C414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9696BDF-23C3-4F12-BF10-F73BA4C12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CC644-F8B0-4B04-8E2F-042881C44E3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730060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0DD9C86-A7AE-4235-98EC-1464BB353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F377F16-12E3-4174-8B6A-7317DAF89E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7790FBFE-7AF1-4155-9674-2157B4F6E0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A03EF26A-9703-48B8-B789-D29951AC40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99D73C53-9756-4BA5-B027-5F8637F5F2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081828C1-E76D-4C99-8F92-74E0375916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6B450-B457-4961-AE9B-BCCFC59999CA}" type="datetime1">
              <a:rPr lang="fr-FR" smtClean="0"/>
              <a:t>09/07/2020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8C75A93E-86A7-4CA6-98C4-9550728231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343D80D8-6328-45BA-90CD-E975DA4A0C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CC644-F8B0-4B04-8E2F-042881C44E3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260170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6B240A1-22C4-4034-B520-2DABB9BC0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960B9517-2241-4B26-B082-3BFBE76B58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BEF808-85B2-4177-B958-B02008B347B0}" type="datetime1">
              <a:rPr lang="fr-FR" smtClean="0"/>
              <a:t>09/07/2020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84007C07-E78D-488F-90C3-6B9B036A85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3DB1C8E-BCE2-4012-B6C6-DF91F330EE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CC644-F8B0-4B04-8E2F-042881C44E3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609324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A034F9BA-CE38-45D0-9CE4-DC8D73D3BE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6E032-A9D2-44AB-8376-4BD7FEE63EF9}" type="datetime1">
              <a:rPr lang="fr-FR" smtClean="0"/>
              <a:t>09/07/2020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3476ABA6-340E-43EB-AE9C-75B23C48AF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27C55B6-9BE1-4AA4-98CD-3F88DAF276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CC644-F8B0-4B04-8E2F-042881C44E3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281708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40CAECD-0B47-41AB-B248-97F0AEE647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BF6846B-D764-4824-9633-6A2C31A716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FDF9971-CEAD-4464-9DC0-814FCF73E6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2B2CD550-3F50-4C1F-A343-D5D0DD1E8C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6885E-E3B6-4172-A43E-02A3010BFC10}" type="datetime1">
              <a:rPr lang="fr-FR" smtClean="0"/>
              <a:t>09/07/2020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EFDE1077-708C-4F77-B3EF-10594FA22C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77893B6-16AC-4699-B294-19CE41208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CC644-F8B0-4B04-8E2F-042881C44E3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168491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80884BE-CC91-42BC-9EC8-475D14FAB9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C7B2E768-678F-4636-BEA7-544F1AD3B7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EC179203-178C-49AB-934C-40649DD335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4C3FA08-7C25-47A1-8FE4-EA8BFEB89A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BE16A-F951-4955-8D53-D4B26E759C87}" type="datetime1">
              <a:rPr lang="fr-FR" smtClean="0"/>
              <a:t>09/07/2020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6F9DFFAF-5A6D-4FC7-A195-BDC570B480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801AC1D-5711-4F9D-A1AC-F76AC71B28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CC644-F8B0-4B04-8E2F-042881C44E3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19481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111270E0-9552-4157-BEC2-74ADFA0BF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644DCDD-727B-406F-97AF-6C844BAF5E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3B2663F-BDB9-4E91-BA20-27255ABCBE6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98E47D-94DB-4297-81B2-3C96DCE7F0B0}" type="datetime1">
              <a:rPr lang="fr-FR" smtClean="0"/>
              <a:t>09/07/2020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3A79550-B7EC-4BDF-A3DE-54EB82FBF4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6606563-3847-4485-A47B-E9AD1DBAE6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BCC644-F8B0-4B04-8E2F-042881C44E3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76595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9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Rectangle 52">
            <a:extLst>
              <a:ext uri="{FF2B5EF4-FFF2-40B4-BE49-F238E27FC236}">
                <a16:creationId xmlns:a16="http://schemas.microsoft.com/office/drawing/2014/main" id="{0DE6A193-4755-479A-BC6F-A7EBCA73B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Freeform: Shape 54">
            <a:extLst>
              <a:ext uri="{FF2B5EF4-FFF2-40B4-BE49-F238E27FC236}">
                <a16:creationId xmlns:a16="http://schemas.microsoft.com/office/drawing/2014/main" id="{5A55B759-31A7-423C-9BC2-A8BC09FE98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6754318" cy="6858478"/>
          </a:xfrm>
          <a:custGeom>
            <a:avLst/>
            <a:gdLst>
              <a:gd name="connsiteX0" fmla="*/ 0 w 6754318"/>
              <a:gd name="connsiteY0" fmla="*/ 6858478 h 6858478"/>
              <a:gd name="connsiteX1" fmla="*/ 6754318 w 6754318"/>
              <a:gd name="connsiteY1" fmla="*/ 6858478 h 6858478"/>
              <a:gd name="connsiteX2" fmla="*/ 3577943 w 6754318"/>
              <a:gd name="connsiteY2" fmla="*/ 0 h 6858478"/>
              <a:gd name="connsiteX3" fmla="*/ 3572366 w 6754318"/>
              <a:gd name="connsiteY3" fmla="*/ 0 h 6858478"/>
              <a:gd name="connsiteX4" fmla="*/ 2506138 w 6754318"/>
              <a:gd name="connsiteY4" fmla="*/ 0 h 6858478"/>
              <a:gd name="connsiteX5" fmla="*/ 0 w 6754318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54318" h="6858478">
                <a:moveTo>
                  <a:pt x="0" y="6858478"/>
                </a:moveTo>
                <a:lnTo>
                  <a:pt x="6754318" y="6858478"/>
                </a:lnTo>
                <a:lnTo>
                  <a:pt x="3577943" y="0"/>
                </a:lnTo>
                <a:lnTo>
                  <a:pt x="3572366" y="0"/>
                </a:lnTo>
                <a:lnTo>
                  <a:pt x="2506138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Freeform: Shape 56">
            <a:extLst>
              <a:ext uri="{FF2B5EF4-FFF2-40B4-BE49-F238E27FC236}">
                <a16:creationId xmlns:a16="http://schemas.microsoft.com/office/drawing/2014/main" id="{F78796AF-79A0-47AC-BEFD-BFFC00F968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" y="-478"/>
            <a:ext cx="5953780" cy="6858478"/>
          </a:xfrm>
          <a:custGeom>
            <a:avLst/>
            <a:gdLst>
              <a:gd name="connsiteX0" fmla="*/ 0 w 5953780"/>
              <a:gd name="connsiteY0" fmla="*/ 6858478 h 6858478"/>
              <a:gd name="connsiteX1" fmla="*/ 5953780 w 5953780"/>
              <a:gd name="connsiteY1" fmla="*/ 6858478 h 6858478"/>
              <a:gd name="connsiteX2" fmla="*/ 2777405 w 5953780"/>
              <a:gd name="connsiteY2" fmla="*/ 0 h 6858478"/>
              <a:gd name="connsiteX3" fmla="*/ 2771828 w 5953780"/>
              <a:gd name="connsiteY3" fmla="*/ 0 h 6858478"/>
              <a:gd name="connsiteX4" fmla="*/ 1705600 w 5953780"/>
              <a:gd name="connsiteY4" fmla="*/ 0 h 6858478"/>
              <a:gd name="connsiteX5" fmla="*/ 0 w 5953780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53780" h="6858478">
                <a:moveTo>
                  <a:pt x="0" y="6858478"/>
                </a:moveTo>
                <a:lnTo>
                  <a:pt x="5953780" y="6858478"/>
                </a:lnTo>
                <a:lnTo>
                  <a:pt x="2777405" y="0"/>
                </a:lnTo>
                <a:lnTo>
                  <a:pt x="2771828" y="0"/>
                </a:lnTo>
                <a:lnTo>
                  <a:pt x="17056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293E0C0-B22C-4D58-BBE3-F429AB5A92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8466" y="516300"/>
            <a:ext cx="3877056" cy="2249424"/>
          </a:xfrm>
        </p:spPr>
        <p:txBody>
          <a:bodyPr anchor="b">
            <a:normAutofit/>
          </a:bodyPr>
          <a:lstStyle/>
          <a:p>
            <a:pPr algn="l"/>
            <a:r>
              <a:rPr lang="fr-FR" sz="5000" b="1" dirty="0"/>
              <a:t>Projet Personnel </a:t>
            </a:r>
            <a:br>
              <a:rPr lang="fr-FR" sz="5000" b="1" dirty="0"/>
            </a:br>
            <a:r>
              <a:rPr lang="fr-FR" sz="4000" dirty="0"/>
              <a:t>ServiceCoPro</a:t>
            </a:r>
            <a:endParaRPr lang="fr-FR" sz="5000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8B9F90E2-A164-4C7A-BE4B-01379A4785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6105" y="3282024"/>
            <a:ext cx="3209544" cy="1509895"/>
          </a:xfrm>
        </p:spPr>
        <p:txBody>
          <a:bodyPr anchor="t">
            <a:normAutofit/>
          </a:bodyPr>
          <a:lstStyle/>
          <a:p>
            <a:pPr algn="l"/>
            <a:r>
              <a:rPr lang="fr-FR" dirty="0">
                <a:latin typeface="+mj-lt"/>
              </a:rPr>
              <a:t>Présenté par : Geoffrey ROBELOT</a:t>
            </a:r>
          </a:p>
          <a:p>
            <a:pPr algn="l"/>
            <a:r>
              <a:rPr lang="fr-FR" dirty="0">
                <a:latin typeface="+mj-lt"/>
              </a:rPr>
              <a:t>Le 9 juillet 2020</a:t>
            </a:r>
          </a:p>
        </p:txBody>
      </p:sp>
      <p:pic>
        <p:nvPicPr>
          <p:cNvPr id="6" name="Image 5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C82DF552-F9D5-4507-9CE3-D52064AF1D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3124" y="-478"/>
            <a:ext cx="2098877" cy="2280691"/>
          </a:xfrm>
          <a:prstGeom prst="rect">
            <a:avLst/>
          </a:prstGeom>
        </p:spPr>
      </p:pic>
      <p:pic>
        <p:nvPicPr>
          <p:cNvPr id="36" name="Image 35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A7462233-3D3B-4D1F-8052-11279052C7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1" y="2572118"/>
            <a:ext cx="5559894" cy="3730863"/>
          </a:xfrm>
          <a:prstGeom prst="rect">
            <a:avLst/>
          </a:prstGeom>
        </p:spPr>
      </p:pic>
      <p:sp>
        <p:nvSpPr>
          <p:cNvPr id="52" name="Espace réservé du numéro de diapositive 51">
            <a:extLst>
              <a:ext uri="{FF2B5EF4-FFF2-40B4-BE49-F238E27FC236}">
                <a16:creationId xmlns:a16="http://schemas.microsoft.com/office/drawing/2014/main" id="{9FBBA153-20E0-4EA9-AB7E-50C9C9893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75192" y="6047748"/>
            <a:ext cx="521825" cy="418494"/>
          </a:xfrm>
        </p:spPr>
        <p:txBody>
          <a:bodyPr/>
          <a:lstStyle/>
          <a:p>
            <a:fld id="{06BCC644-F8B0-4B04-8E2F-042881C44E37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185176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264F718-7FAC-4056-9FA9-A603EC682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0"/>
            <a:ext cx="1219047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F74639F7-E3C7-4165-A83E-6386A86BA1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6356349" cy="6858000"/>
          </a:xfrm>
          <a:custGeom>
            <a:avLst/>
            <a:gdLst>
              <a:gd name="connsiteX0" fmla="*/ 7539895 w 7539895"/>
              <a:gd name="connsiteY0" fmla="*/ 6858000 h 6858000"/>
              <a:gd name="connsiteX1" fmla="*/ 0 w 7539895"/>
              <a:gd name="connsiteY1" fmla="*/ 6858000 h 6858000"/>
              <a:gd name="connsiteX2" fmla="*/ 0 w 7539895"/>
              <a:gd name="connsiteY2" fmla="*/ 0 h 6858000"/>
              <a:gd name="connsiteX3" fmla="*/ 4363741 w 753989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39895" h="6858000">
                <a:moveTo>
                  <a:pt x="753989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4363741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B3AF0F1-707A-463E-B5EE-33C63A40CF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5979591" cy="6858000"/>
          </a:xfrm>
          <a:custGeom>
            <a:avLst/>
            <a:gdLst>
              <a:gd name="connsiteX0" fmla="*/ 7092985 w 7092985"/>
              <a:gd name="connsiteY0" fmla="*/ 6858000 h 6858000"/>
              <a:gd name="connsiteX1" fmla="*/ 0 w 7092985"/>
              <a:gd name="connsiteY1" fmla="*/ 6858000 h 6858000"/>
              <a:gd name="connsiteX2" fmla="*/ 0 w 7092985"/>
              <a:gd name="connsiteY2" fmla="*/ 0 h 6858000"/>
              <a:gd name="connsiteX3" fmla="*/ 3916831 w 709298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92985" h="6858000">
                <a:moveTo>
                  <a:pt x="709298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3916831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A7F69A6-F769-4A51-9AD4-392C0C5FC7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664" y="1939925"/>
            <a:ext cx="3785616" cy="2978150"/>
          </a:xfrm>
        </p:spPr>
        <p:txBody>
          <a:bodyPr anchor="b">
            <a:normAutofit/>
          </a:bodyPr>
          <a:lstStyle/>
          <a:p>
            <a:pPr algn="ctr"/>
            <a:r>
              <a:rPr lang="fr-FR" b="1" dirty="0"/>
              <a:t>III - Analyse </a:t>
            </a:r>
            <a:br>
              <a:rPr lang="fr-FR" dirty="0"/>
            </a:br>
            <a:br>
              <a:rPr lang="fr-FR" dirty="0"/>
            </a:br>
            <a:r>
              <a:rPr lang="fr-FR" sz="3600" dirty="0"/>
              <a:t>Cas d’utilisation détaillé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506F05C-FF49-49D2-9828-3DE02E8140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38849" y="0"/>
            <a:ext cx="6151625" cy="685800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fr-FR" sz="3200" b="1" dirty="0">
                <a:solidFill>
                  <a:schemeClr val="bg1"/>
                </a:solidFill>
              </a:rPr>
              <a:t>Cas : Gérer les utilisateurs</a:t>
            </a:r>
          </a:p>
          <a:p>
            <a:pPr marL="0" indent="0">
              <a:buNone/>
            </a:pPr>
            <a:endParaRPr lang="fr-FR" sz="32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fr-FR" sz="3200" u="sng" dirty="0">
                <a:solidFill>
                  <a:schemeClr val="bg1"/>
                </a:solidFill>
              </a:rPr>
              <a:t>Acteur</a:t>
            </a:r>
            <a:r>
              <a:rPr lang="fr-FR" sz="3200" dirty="0">
                <a:solidFill>
                  <a:schemeClr val="bg1"/>
                </a:solidFill>
              </a:rPr>
              <a:t> : Administrateur</a:t>
            </a:r>
          </a:p>
          <a:p>
            <a:pPr marL="0" indent="0">
              <a:buNone/>
            </a:pPr>
            <a:endParaRPr lang="fr-FR" sz="32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fr-FR" sz="3200" u="sng" dirty="0">
                <a:solidFill>
                  <a:schemeClr val="bg1"/>
                </a:solidFill>
              </a:rPr>
              <a:t>Description</a:t>
            </a:r>
            <a:r>
              <a:rPr lang="fr-FR" sz="3200" dirty="0">
                <a:solidFill>
                  <a:schemeClr val="bg1"/>
                </a:solidFill>
              </a:rPr>
              <a:t> : La gestion des utilisateurs est réalisée par l’administrateur</a:t>
            </a:r>
          </a:p>
          <a:p>
            <a:pPr marL="0" indent="0">
              <a:buNone/>
            </a:pPr>
            <a:endParaRPr lang="fr-FR" sz="32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fr-FR" sz="3200" u="sng" dirty="0">
                <a:solidFill>
                  <a:schemeClr val="bg1"/>
                </a:solidFill>
              </a:rPr>
              <a:t>Précondition</a:t>
            </a:r>
            <a:r>
              <a:rPr lang="fr-FR" sz="3200" dirty="0">
                <a:solidFill>
                  <a:schemeClr val="bg1"/>
                </a:solidFill>
              </a:rPr>
              <a:t> : Être Authentifié</a:t>
            </a:r>
          </a:p>
        </p:txBody>
      </p:sp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55F75A1E-107C-45F1-9680-4985515441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59664" y="6065135"/>
            <a:ext cx="457602" cy="343825"/>
          </a:xfrm>
        </p:spPr>
        <p:txBody>
          <a:bodyPr/>
          <a:lstStyle/>
          <a:p>
            <a:fld id="{06BCC644-F8B0-4B04-8E2F-042881C44E37}" type="slidenum">
              <a:rPr lang="fr-FR" smtClean="0">
                <a:solidFill>
                  <a:schemeClr val="tx1"/>
                </a:solidFill>
              </a:rPr>
              <a:t>10</a:t>
            </a:fld>
            <a:endParaRPr lang="fr-F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68242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7F25E53-C5CA-4658-BEEB-B4D67465AA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Cas : Gérer les utilisateurs (suite)	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A64ED28-EB02-4E09-B017-2F1C55348A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sz="3200" dirty="0"/>
              <a:t>Scénario nominal :</a:t>
            </a:r>
          </a:p>
          <a:p>
            <a:pPr lvl="1"/>
            <a:r>
              <a:rPr lang="fr-FR" sz="2800" dirty="0"/>
              <a:t>Page de connexion de l’application </a:t>
            </a:r>
          </a:p>
          <a:p>
            <a:pPr lvl="1"/>
            <a:r>
              <a:rPr lang="fr-FR" sz="2800" dirty="0"/>
              <a:t>Le système valide la connexion </a:t>
            </a:r>
          </a:p>
          <a:p>
            <a:pPr lvl="1"/>
            <a:r>
              <a:rPr lang="fr-FR" sz="2800" dirty="0"/>
              <a:t>Page admin de l’application </a:t>
            </a:r>
          </a:p>
          <a:p>
            <a:pPr lvl="1"/>
            <a:r>
              <a:rPr lang="fr-FR" sz="2800" dirty="0"/>
              <a:t>L’administrateur affiche tous les utilisateurs </a:t>
            </a:r>
          </a:p>
          <a:p>
            <a:pPr marL="457200" lvl="1" indent="0">
              <a:buNone/>
            </a:pPr>
            <a:endParaRPr lang="fr-FR" dirty="0"/>
          </a:p>
          <a:p>
            <a:r>
              <a:rPr lang="fr-FR" sz="3200" dirty="0">
                <a:solidFill>
                  <a:srgbClr val="FF0000"/>
                </a:solidFill>
              </a:rPr>
              <a:t>Scénario alternatif : </a:t>
            </a:r>
          </a:p>
          <a:p>
            <a:pPr lvl="1"/>
            <a:r>
              <a:rPr lang="fr-FR" sz="2800" dirty="0"/>
              <a:t>L’administrateur entre des informations de connexion erronées </a:t>
            </a:r>
          </a:p>
          <a:p>
            <a:pPr lvl="1"/>
            <a:r>
              <a:rPr lang="fr-FR" sz="2800" dirty="0"/>
              <a:t>L’administrateur quitte l’application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89DD201-3649-4438-928D-4339740B94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39186" y="6176963"/>
            <a:ext cx="429228" cy="365125"/>
          </a:xfrm>
        </p:spPr>
        <p:txBody>
          <a:bodyPr/>
          <a:lstStyle/>
          <a:p>
            <a:fld id="{06BCC644-F8B0-4B04-8E2F-042881C44E37}" type="slidenum">
              <a:rPr lang="fr-FR" smtClean="0">
                <a:solidFill>
                  <a:schemeClr val="tx1"/>
                </a:solidFill>
              </a:rPr>
              <a:t>11</a:t>
            </a:fld>
            <a:endParaRPr lang="fr-F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87017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>
            <a:extLst>
              <a:ext uri="{FF2B5EF4-FFF2-40B4-BE49-F238E27FC236}">
                <a16:creationId xmlns:a16="http://schemas.microsoft.com/office/drawing/2014/main" id="{86295E7F-EA66-480B-B001-C8BE7CD619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0040" y="4892040"/>
            <a:ext cx="11548872" cy="1645920"/>
          </a:xfrm>
          <a:prstGeom prst="rect">
            <a:avLst/>
          </a:prstGeom>
          <a:solidFill>
            <a:srgbClr val="262626"/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B4D0B1C3-1686-47AD-A9C0-36D27F3A53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686" y="5091762"/>
            <a:ext cx="7484787" cy="1264588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en-US" sz="4900" b="1" dirty="0">
                <a:solidFill>
                  <a:srgbClr val="FFFFFF"/>
                </a:solidFill>
              </a:rPr>
              <a:t>III - Analyse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sz="4000" dirty="0">
                <a:solidFill>
                  <a:srgbClr val="FFFFFF"/>
                </a:solidFill>
              </a:rPr>
              <a:t>Maquettage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BBD7C723-B7B5-4674-953E-48FB362EFE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02119" y="5091763"/>
            <a:ext cx="2871195" cy="126458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n-US" sz="2000" dirty="0">
                <a:solidFill>
                  <a:schemeClr val="bg1"/>
                </a:solidFill>
                <a:latin typeface="+mj-lt"/>
              </a:rPr>
              <a:t>Maquette “Login”</a:t>
            </a:r>
          </a:p>
        </p:txBody>
      </p:sp>
      <p:cxnSp>
        <p:nvCxnSpPr>
          <p:cNvPr id="8" name="Straight Connector 11">
            <a:extLst>
              <a:ext uri="{FF2B5EF4-FFF2-40B4-BE49-F238E27FC236}">
                <a16:creationId xmlns:a16="http://schemas.microsoft.com/office/drawing/2014/main" id="{E126E481-B945-4179-BD79-05E96E9B2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Image 13">
            <a:extLst>
              <a:ext uri="{FF2B5EF4-FFF2-40B4-BE49-F238E27FC236}">
                <a16:creationId xmlns:a16="http://schemas.microsoft.com/office/drawing/2014/main" id="{66480A74-7EB5-4A02-A78D-A48C457A1F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4830" y="219885"/>
            <a:ext cx="7639291" cy="4486122"/>
          </a:xfrm>
          <a:prstGeom prst="rect">
            <a:avLst/>
          </a:prstGeom>
        </p:spPr>
      </p:pic>
      <p:sp>
        <p:nvSpPr>
          <p:cNvPr id="18" name="Espace réservé du numéro de diapositive 17">
            <a:extLst>
              <a:ext uri="{FF2B5EF4-FFF2-40B4-BE49-F238E27FC236}">
                <a16:creationId xmlns:a16="http://schemas.microsoft.com/office/drawing/2014/main" id="{7F71D5B3-5927-4A36-8FFB-618814BD0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83103" y="6146443"/>
            <a:ext cx="504425" cy="377567"/>
          </a:xfrm>
        </p:spPr>
        <p:txBody>
          <a:bodyPr/>
          <a:lstStyle/>
          <a:p>
            <a:fld id="{06BCC644-F8B0-4B04-8E2F-042881C44E37}" type="slidenum">
              <a:rPr lang="fr-FR" smtClean="0">
                <a:solidFill>
                  <a:schemeClr val="bg2"/>
                </a:solidFill>
              </a:rPr>
              <a:t>12</a:t>
            </a:fld>
            <a:endParaRPr lang="fr-FR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58922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86295E7F-EA66-480B-B001-C8BE7CD619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0040" y="4892040"/>
            <a:ext cx="11548872" cy="1645920"/>
          </a:xfrm>
          <a:prstGeom prst="rect">
            <a:avLst/>
          </a:prstGeom>
          <a:solidFill>
            <a:srgbClr val="262626"/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B4D0B1C3-1686-47AD-A9C0-36D27F3A53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686" y="5091762"/>
            <a:ext cx="7484787" cy="1264588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en-US" sz="4900" b="1" dirty="0">
                <a:solidFill>
                  <a:srgbClr val="FFFFFF"/>
                </a:solidFill>
              </a:rPr>
              <a:t>III - Analyse</a:t>
            </a:r>
            <a:br>
              <a:rPr lang="en-US" sz="4800" dirty="0">
                <a:solidFill>
                  <a:srgbClr val="FFFFFF"/>
                </a:solidFill>
              </a:rPr>
            </a:br>
            <a:r>
              <a:rPr lang="en-US" sz="4000" dirty="0">
                <a:solidFill>
                  <a:srgbClr val="FFFFFF"/>
                </a:solidFill>
              </a:rPr>
              <a:t>Maquettage</a:t>
            </a:r>
            <a:endParaRPr lang="en-US" sz="4800" dirty="0">
              <a:solidFill>
                <a:srgbClr val="FFFFFF"/>
              </a:solidFill>
            </a:endParaRP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BBD7C723-B7B5-4674-953E-48FB362EFE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02119" y="5091763"/>
            <a:ext cx="2871195" cy="126458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n-US" sz="2000" dirty="0">
                <a:solidFill>
                  <a:schemeClr val="bg1"/>
                </a:solidFill>
                <a:latin typeface="+mj-lt"/>
              </a:rPr>
              <a:t>Maquette “Sign Up”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126E481-B945-4179-BD79-05E96E9B2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52E4DFAF-3F11-4D9E-92EC-B16AAF670A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6317" y="231494"/>
            <a:ext cx="7536318" cy="4478936"/>
          </a:xfrm>
          <a:prstGeom prst="rect">
            <a:avLst/>
          </a:prstGeom>
        </p:spPr>
      </p:pic>
      <p:sp>
        <p:nvSpPr>
          <p:cNvPr id="12" name="Espace réservé du numéro de diapositive 11">
            <a:extLst>
              <a:ext uri="{FF2B5EF4-FFF2-40B4-BE49-F238E27FC236}">
                <a16:creationId xmlns:a16="http://schemas.microsoft.com/office/drawing/2014/main" id="{8320650A-4E4A-46C8-95E1-E93C898838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64732" y="6158885"/>
            <a:ext cx="353954" cy="365125"/>
          </a:xfrm>
        </p:spPr>
        <p:txBody>
          <a:bodyPr/>
          <a:lstStyle/>
          <a:p>
            <a:fld id="{06BCC644-F8B0-4B04-8E2F-042881C44E37}" type="slidenum">
              <a:rPr lang="fr-FR" smtClean="0">
                <a:solidFill>
                  <a:schemeClr val="bg2"/>
                </a:solidFill>
              </a:rPr>
              <a:t>13</a:t>
            </a:fld>
            <a:endParaRPr lang="fr-FR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59090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6295E7F-EA66-480B-B001-C8BE7CD619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0040" y="4892040"/>
            <a:ext cx="11548872" cy="1645920"/>
          </a:xfrm>
          <a:prstGeom prst="rect">
            <a:avLst/>
          </a:prstGeom>
          <a:solidFill>
            <a:srgbClr val="262626"/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B4D0B1C3-1686-47AD-A9C0-36D27F3A53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686" y="5091762"/>
            <a:ext cx="7484787" cy="1264588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en-US" sz="4900" b="1" dirty="0">
                <a:solidFill>
                  <a:srgbClr val="FFFFFF"/>
                </a:solidFill>
              </a:rPr>
              <a:t>III - Analyse</a:t>
            </a:r>
            <a:br>
              <a:rPr lang="en-US" sz="4800" dirty="0">
                <a:solidFill>
                  <a:srgbClr val="FFFFFF"/>
                </a:solidFill>
              </a:rPr>
            </a:br>
            <a:r>
              <a:rPr lang="en-US" sz="4000" dirty="0">
                <a:solidFill>
                  <a:srgbClr val="FFFFFF"/>
                </a:solidFill>
              </a:rPr>
              <a:t>Maquettage</a:t>
            </a:r>
            <a:endParaRPr lang="en-US" sz="4800" dirty="0">
              <a:solidFill>
                <a:srgbClr val="FFFFFF"/>
              </a:solidFill>
            </a:endParaRP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BBD7C723-B7B5-4674-953E-48FB362EFE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02119" y="5091763"/>
            <a:ext cx="2871195" cy="126458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n-US" sz="2000" dirty="0">
                <a:solidFill>
                  <a:schemeClr val="bg1"/>
                </a:solidFill>
                <a:latin typeface="+mj-lt"/>
              </a:rPr>
              <a:t>Maquette “Accueil”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126E481-B945-4179-BD79-05E96E9B2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 5" descr="Une image contenant texte&#10;&#10;Description générée automatiquement">
            <a:extLst>
              <a:ext uri="{FF2B5EF4-FFF2-40B4-BE49-F238E27FC236}">
                <a16:creationId xmlns:a16="http://schemas.microsoft.com/office/drawing/2014/main" id="{6E7B4EC7-D305-4FA9-8753-1CE4A33132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290" y="196770"/>
            <a:ext cx="7603419" cy="4513660"/>
          </a:xfrm>
          <a:prstGeom prst="rect">
            <a:avLst/>
          </a:prstGeom>
        </p:spPr>
      </p:pic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93F7FF93-7F6D-497D-894E-AB94747BBB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48985" y="6178506"/>
            <a:ext cx="469701" cy="315844"/>
          </a:xfrm>
        </p:spPr>
        <p:txBody>
          <a:bodyPr/>
          <a:lstStyle/>
          <a:p>
            <a:fld id="{06BCC644-F8B0-4B04-8E2F-042881C44E37}" type="slidenum">
              <a:rPr lang="fr-FR" smtClean="0">
                <a:solidFill>
                  <a:schemeClr val="bg1"/>
                </a:solidFill>
              </a:rPr>
              <a:t>14</a:t>
            </a:fld>
            <a:endParaRPr lang="fr-F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76953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6295E7F-EA66-480B-B001-C8BE7CD619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0040" y="4892040"/>
            <a:ext cx="11548872" cy="1645920"/>
          </a:xfrm>
          <a:prstGeom prst="rect">
            <a:avLst/>
          </a:prstGeom>
          <a:solidFill>
            <a:srgbClr val="262626"/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B4D0B1C3-1686-47AD-A9C0-36D27F3A53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686" y="5091762"/>
            <a:ext cx="7484787" cy="1264588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en-US" sz="4900" b="1" dirty="0">
                <a:solidFill>
                  <a:srgbClr val="FFFFFF"/>
                </a:solidFill>
              </a:rPr>
              <a:t>III - Analyse </a:t>
            </a:r>
            <a:br>
              <a:rPr lang="en-US" sz="4800" dirty="0">
                <a:solidFill>
                  <a:srgbClr val="FFFFFF"/>
                </a:solidFill>
              </a:rPr>
            </a:br>
            <a:r>
              <a:rPr lang="en-US" sz="4000" dirty="0">
                <a:solidFill>
                  <a:srgbClr val="FFFFFF"/>
                </a:solidFill>
              </a:rPr>
              <a:t>Maquettage</a:t>
            </a:r>
            <a:endParaRPr lang="en-US" sz="4800" dirty="0">
              <a:solidFill>
                <a:srgbClr val="FFFFFF"/>
              </a:solidFill>
            </a:endParaRP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BBD7C723-B7B5-4674-953E-48FB362EFE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02119" y="5091763"/>
            <a:ext cx="2871195" cy="126458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n-US" sz="2000" dirty="0">
                <a:solidFill>
                  <a:schemeClr val="bg1"/>
                </a:solidFill>
              </a:rPr>
              <a:t>Maquette “Admin”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126E481-B945-4179-BD79-05E96E9B2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Image 7" descr="Une image contenant texte&#10;&#10;Description générée automatiquement">
            <a:extLst>
              <a:ext uri="{FF2B5EF4-FFF2-40B4-BE49-F238E27FC236}">
                <a16:creationId xmlns:a16="http://schemas.microsoft.com/office/drawing/2014/main" id="{EE92DF65-02B6-4E86-BEA0-83EF1E6D05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2693" y="216488"/>
            <a:ext cx="7803565" cy="4397121"/>
          </a:xfrm>
          <a:prstGeom prst="rect">
            <a:avLst/>
          </a:prstGeom>
        </p:spPr>
      </p:pic>
      <p:sp>
        <p:nvSpPr>
          <p:cNvPr id="16" name="Espace réservé du numéro de diapositive 15">
            <a:extLst>
              <a:ext uri="{FF2B5EF4-FFF2-40B4-BE49-F238E27FC236}">
                <a16:creationId xmlns:a16="http://schemas.microsoft.com/office/drawing/2014/main" id="{BEC19127-057F-4EC3-8874-8DD04716A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76307" y="6159412"/>
            <a:ext cx="342379" cy="378548"/>
          </a:xfrm>
        </p:spPr>
        <p:txBody>
          <a:bodyPr/>
          <a:lstStyle/>
          <a:p>
            <a:fld id="{06BCC644-F8B0-4B04-8E2F-042881C44E37}" type="slidenum">
              <a:rPr lang="fr-FR" smtClean="0">
                <a:solidFill>
                  <a:schemeClr val="bg1"/>
                </a:solidFill>
              </a:rPr>
              <a:t>15</a:t>
            </a:fld>
            <a:endParaRPr lang="fr-F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91573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CA0DAA6-33B8-4A25-810D-2F4D816FB4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972594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D30BD2A1-D9C4-4581-90C3-A413CC36DE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55" y="1070657"/>
            <a:ext cx="4753337" cy="4716681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III - Analyse</a:t>
            </a:r>
            <a:br>
              <a:rPr lang="en-US" sz="4900" b="1" dirty="0">
                <a:solidFill>
                  <a:schemeClr val="bg1"/>
                </a:solidFill>
              </a:rPr>
            </a:br>
            <a:r>
              <a:rPr lang="en-US" sz="3600" dirty="0">
                <a:solidFill>
                  <a:schemeClr val="bg1"/>
                </a:solidFill>
              </a:rPr>
              <a:t>Conception</a:t>
            </a:r>
            <a:br>
              <a:rPr lang="en-US" dirty="0">
                <a:solidFill>
                  <a:schemeClr val="bg1"/>
                </a:solidFill>
              </a:rPr>
            </a:br>
            <a:br>
              <a:rPr lang="en-US" dirty="0">
                <a:solidFill>
                  <a:schemeClr val="bg1"/>
                </a:solidFill>
              </a:rPr>
            </a:br>
            <a:r>
              <a:rPr lang="en-US" sz="2400" dirty="0">
                <a:solidFill>
                  <a:schemeClr val="bg1"/>
                </a:solidFill>
              </a:rPr>
              <a:t>Diagramme d’activité </a:t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en-US" sz="2400" dirty="0">
                <a:solidFill>
                  <a:schemeClr val="bg1"/>
                </a:solidFill>
              </a:rPr>
              <a:t>“s’enregistrer”</a:t>
            </a:r>
            <a:br>
              <a:rPr lang="en-US" sz="2800" dirty="0">
                <a:solidFill>
                  <a:schemeClr val="bg1"/>
                </a:solidFill>
              </a:rPr>
            </a:br>
            <a:br>
              <a:rPr lang="en-US" sz="2400" dirty="0">
                <a:solidFill>
                  <a:schemeClr val="bg1"/>
                </a:solidFill>
              </a:rPr>
            </a:b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9" name="Espace réservé du contenu 8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9F8DDCBC-A009-4C4F-A254-3C1BABB0BA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2222" y="-1"/>
            <a:ext cx="7013323" cy="6857999"/>
          </a:xfrm>
        </p:spPr>
      </p:pic>
      <p:sp>
        <p:nvSpPr>
          <p:cNvPr id="14" name="Espace réservé du numéro de diapositive 13">
            <a:extLst>
              <a:ext uri="{FF2B5EF4-FFF2-40B4-BE49-F238E27FC236}">
                <a16:creationId xmlns:a16="http://schemas.microsoft.com/office/drawing/2014/main" id="{F5FC0254-8FE7-4475-958A-5257624371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95772" y="6263752"/>
            <a:ext cx="2743200" cy="365125"/>
          </a:xfrm>
        </p:spPr>
        <p:txBody>
          <a:bodyPr/>
          <a:lstStyle/>
          <a:p>
            <a:fld id="{06BCC644-F8B0-4B04-8E2F-042881C44E37}" type="slidenum">
              <a:rPr lang="fr-FR" smtClean="0">
                <a:solidFill>
                  <a:schemeClr val="tx1"/>
                </a:solidFill>
              </a:rPr>
              <a:t>16</a:t>
            </a:fld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B247D386-5266-4F39-A9AD-E64BF703C9E5}"/>
              </a:ext>
            </a:extLst>
          </p:cNvPr>
          <p:cNvSpPr txBox="1"/>
          <p:nvPr/>
        </p:nvSpPr>
        <p:spPr>
          <a:xfrm>
            <a:off x="8760107" y="115746"/>
            <a:ext cx="2986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Acteur : Client</a:t>
            </a:r>
          </a:p>
          <a:p>
            <a:r>
              <a:rPr lang="fr-FR" dirty="0"/>
              <a:t>Précondition : Email valide</a:t>
            </a:r>
          </a:p>
        </p:txBody>
      </p:sp>
    </p:spTree>
    <p:extLst>
      <p:ext uri="{BB962C8B-B14F-4D97-AF65-F5344CB8AC3E}">
        <p14:creationId xmlns:p14="http://schemas.microsoft.com/office/powerpoint/2010/main" val="18143210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7FA33FF-088D-4F16-95A2-2C64D353DE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376EFB1-01CF-419F-ABF1-2AF02BBFC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709160" cy="6858000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FF9DEA15-78BD-4750-AA18-B9F28A6D5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284331" cy="6858000"/>
          </a:xfrm>
          <a:custGeom>
            <a:avLst/>
            <a:gdLst>
              <a:gd name="connsiteX0" fmla="*/ 0 w 4319042"/>
              <a:gd name="connsiteY0" fmla="*/ 0 h 6858000"/>
              <a:gd name="connsiteX1" fmla="*/ 1142888 w 4319042"/>
              <a:gd name="connsiteY1" fmla="*/ 0 h 6858000"/>
              <a:gd name="connsiteX2" fmla="*/ 4319042 w 4319042"/>
              <a:gd name="connsiteY2" fmla="*/ 6858000 h 6858000"/>
              <a:gd name="connsiteX3" fmla="*/ 0 w 43190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9042" h="6858000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253EBA0-B992-4ACB-A6AE-D130CC44B0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078" y="801745"/>
            <a:ext cx="3284331" cy="5254510"/>
          </a:xfrm>
        </p:spPr>
        <p:txBody>
          <a:bodyPr>
            <a:normAutofit/>
          </a:bodyPr>
          <a:lstStyle/>
          <a:p>
            <a:pPr algn="ctr"/>
            <a:r>
              <a:rPr lang="fr-FR" b="1" dirty="0"/>
              <a:t>III - Analyse</a:t>
            </a:r>
            <a:br>
              <a:rPr lang="fr-FR" sz="4000" dirty="0"/>
            </a:br>
            <a:r>
              <a:rPr lang="fr-FR" sz="3600" dirty="0"/>
              <a:t>Conception</a:t>
            </a:r>
            <a:br>
              <a:rPr lang="fr-FR" sz="4000" dirty="0"/>
            </a:br>
            <a:br>
              <a:rPr lang="fr-FR" sz="4000" dirty="0"/>
            </a:br>
            <a:r>
              <a:rPr lang="fr-FR" sz="2800" dirty="0"/>
              <a:t>Diagramme de classe</a:t>
            </a:r>
            <a:endParaRPr lang="fr-FR" sz="4000" dirty="0"/>
          </a:p>
        </p:txBody>
      </p:sp>
      <p:sp>
        <p:nvSpPr>
          <p:cNvPr id="16" name="Espace réservé du numéro de diapositive 15">
            <a:extLst>
              <a:ext uri="{FF2B5EF4-FFF2-40B4-BE49-F238E27FC236}">
                <a16:creationId xmlns:a16="http://schemas.microsoft.com/office/drawing/2014/main" id="{00AA7AC5-DB98-41DD-A3DB-F065CB2D0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52907" y="6169308"/>
            <a:ext cx="460870" cy="377786"/>
          </a:xfrm>
        </p:spPr>
        <p:txBody>
          <a:bodyPr/>
          <a:lstStyle/>
          <a:p>
            <a:fld id="{06BCC644-F8B0-4B04-8E2F-042881C44E37}" type="slidenum">
              <a:rPr lang="fr-FR" smtClean="0"/>
              <a:t>17</a:t>
            </a:fld>
            <a:endParaRPr lang="fr-FR" dirty="0"/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C933EF14-D94A-42E2-9C2C-8C8A7C510A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2963" y="120650"/>
            <a:ext cx="7919037" cy="6737350"/>
          </a:xfrm>
        </p:spPr>
      </p:pic>
    </p:spTree>
    <p:extLst>
      <p:ext uri="{BB962C8B-B14F-4D97-AF65-F5344CB8AC3E}">
        <p14:creationId xmlns:p14="http://schemas.microsoft.com/office/powerpoint/2010/main" val="1564392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CA0DAA6-33B8-4A25-810D-2F4D816FB4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972594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B92BDF3-1889-4C21-B7D4-61B55FDAF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809" y="2142456"/>
            <a:ext cx="3312619" cy="2711983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III - Analyse 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sz="3600" dirty="0">
                <a:solidFill>
                  <a:schemeClr val="bg1"/>
                </a:solidFill>
              </a:rPr>
              <a:t>Conception</a:t>
            </a:r>
            <a:br>
              <a:rPr lang="en-US" dirty="0">
                <a:solidFill>
                  <a:schemeClr val="bg1"/>
                </a:solidFill>
              </a:rPr>
            </a:br>
            <a:br>
              <a:rPr lang="en-US" dirty="0">
                <a:solidFill>
                  <a:schemeClr val="bg1"/>
                </a:solidFill>
              </a:rPr>
            </a:br>
            <a:r>
              <a:rPr lang="en-US" sz="2400" dirty="0">
                <a:solidFill>
                  <a:schemeClr val="bg1"/>
                </a:solidFill>
              </a:rPr>
              <a:t>Diagramme de sequence </a:t>
            </a:r>
            <a:br>
              <a:rPr lang="en-US" sz="3200" dirty="0">
                <a:solidFill>
                  <a:schemeClr val="bg1"/>
                </a:solidFill>
              </a:rPr>
            </a:br>
            <a:r>
              <a:rPr lang="en-US" sz="2400" dirty="0">
                <a:solidFill>
                  <a:schemeClr val="bg1"/>
                </a:solidFill>
              </a:rPr>
              <a:t>“s’enregistrer”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9" name="Espace réservé du contenu 8" descr="Une image contenant texte, carte, beaucoup, zone&#10;&#10;Description générée automatiquement">
            <a:extLst>
              <a:ext uri="{FF2B5EF4-FFF2-40B4-BE49-F238E27FC236}">
                <a16:creationId xmlns:a16="http://schemas.microsoft.com/office/drawing/2014/main" id="{B8A9133F-2995-4B84-8AC4-7FE2B118AC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5292" y="138896"/>
            <a:ext cx="8275899" cy="6719104"/>
          </a:xfrm>
        </p:spPr>
      </p:pic>
      <p:sp>
        <p:nvSpPr>
          <p:cNvPr id="14" name="Espace réservé du numéro de diapositive 13">
            <a:extLst>
              <a:ext uri="{FF2B5EF4-FFF2-40B4-BE49-F238E27FC236}">
                <a16:creationId xmlns:a16="http://schemas.microsoft.com/office/drawing/2014/main" id="{7286BBFD-892C-4F7F-8364-2D1F917FF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40809" y="6192455"/>
            <a:ext cx="380999" cy="309100"/>
          </a:xfrm>
        </p:spPr>
        <p:txBody>
          <a:bodyPr/>
          <a:lstStyle/>
          <a:p>
            <a:fld id="{06BCC644-F8B0-4B04-8E2F-042881C44E37}" type="slidenum">
              <a:rPr lang="fr-FR" smtClean="0">
                <a:solidFill>
                  <a:schemeClr val="bg1"/>
                </a:solidFill>
              </a:rPr>
              <a:t>18</a:t>
            </a:fld>
            <a:endParaRPr lang="fr-F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60652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7FA33FF-088D-4F16-95A2-2C64D353DE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376EFB1-01CF-419F-ABF1-2AF02BBFC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709160" cy="6858000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FF9DEA15-78BD-4750-AA18-B9F28A6D5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284331" cy="6858000"/>
          </a:xfrm>
          <a:custGeom>
            <a:avLst/>
            <a:gdLst>
              <a:gd name="connsiteX0" fmla="*/ 0 w 4319042"/>
              <a:gd name="connsiteY0" fmla="*/ 0 h 6858000"/>
              <a:gd name="connsiteX1" fmla="*/ 1142888 w 4319042"/>
              <a:gd name="connsiteY1" fmla="*/ 0 h 6858000"/>
              <a:gd name="connsiteX2" fmla="*/ 4319042 w 4319042"/>
              <a:gd name="connsiteY2" fmla="*/ 6858000 h 6858000"/>
              <a:gd name="connsiteX3" fmla="*/ 0 w 43190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9042" h="6858000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1F16359-AAE9-406B-B122-B15E2482DB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383" y="801745"/>
            <a:ext cx="3284331" cy="5254510"/>
          </a:xfrm>
        </p:spPr>
        <p:txBody>
          <a:bodyPr>
            <a:normAutofit/>
          </a:bodyPr>
          <a:lstStyle/>
          <a:p>
            <a:pPr algn="ctr"/>
            <a:r>
              <a:rPr lang="fr-FR" b="1" dirty="0"/>
              <a:t>III - Analyse</a:t>
            </a:r>
            <a:br>
              <a:rPr lang="fr-FR" sz="4000" dirty="0"/>
            </a:br>
            <a:r>
              <a:rPr lang="fr-FR" sz="3600" dirty="0"/>
              <a:t>Conception</a:t>
            </a:r>
            <a:br>
              <a:rPr lang="fr-FR" sz="4000" dirty="0"/>
            </a:br>
            <a:br>
              <a:rPr lang="fr-FR" sz="4000" dirty="0"/>
            </a:br>
            <a:r>
              <a:rPr lang="fr-FR" sz="3200" dirty="0"/>
              <a:t>MCD</a:t>
            </a:r>
            <a:br>
              <a:rPr lang="fr-FR" sz="2800" dirty="0"/>
            </a:br>
            <a:r>
              <a:rPr lang="fr-FR" sz="2800" dirty="0"/>
              <a:t>(modèle conceptuel de données)</a:t>
            </a:r>
            <a:endParaRPr lang="fr-FR" sz="4000" dirty="0"/>
          </a:p>
        </p:txBody>
      </p:sp>
      <p:sp>
        <p:nvSpPr>
          <p:cNvPr id="16" name="Espace réservé du numéro de diapositive 15">
            <a:extLst>
              <a:ext uri="{FF2B5EF4-FFF2-40B4-BE49-F238E27FC236}">
                <a16:creationId xmlns:a16="http://schemas.microsoft.com/office/drawing/2014/main" id="{EE435561-173E-479D-9F4A-6F74B5BA7F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7146" y="6112579"/>
            <a:ext cx="432611" cy="344547"/>
          </a:xfrm>
        </p:spPr>
        <p:txBody>
          <a:bodyPr/>
          <a:lstStyle/>
          <a:p>
            <a:fld id="{06BCC644-F8B0-4B04-8E2F-042881C44E37}" type="slidenum">
              <a:rPr lang="fr-FR" smtClean="0"/>
              <a:t>19</a:t>
            </a:fld>
            <a:endParaRPr lang="fr-FR" dirty="0"/>
          </a:p>
        </p:txBody>
      </p:sp>
      <p:pic>
        <p:nvPicPr>
          <p:cNvPr id="6" name="Espace réservé du contenu 5" descr="Une image contenant texte, carte&#10;&#10;Description générée automatiquement">
            <a:extLst>
              <a:ext uri="{FF2B5EF4-FFF2-40B4-BE49-F238E27FC236}">
                <a16:creationId xmlns:a16="http://schemas.microsoft.com/office/drawing/2014/main" id="{2BC605B2-5B09-4F3C-9180-771BE2B8B9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7716" y="96894"/>
            <a:ext cx="8542760" cy="6761105"/>
          </a:xfrm>
        </p:spPr>
      </p:pic>
    </p:spTree>
    <p:extLst>
      <p:ext uri="{BB962C8B-B14F-4D97-AF65-F5344CB8AC3E}">
        <p14:creationId xmlns:p14="http://schemas.microsoft.com/office/powerpoint/2010/main" val="12833221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264F718-7FAC-4056-9FA9-A603EC682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0"/>
            <a:ext cx="1219047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F74639F7-E3C7-4165-A83E-6386A86BA1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6356349" cy="6858000"/>
          </a:xfrm>
          <a:custGeom>
            <a:avLst/>
            <a:gdLst>
              <a:gd name="connsiteX0" fmla="*/ 7539895 w 7539895"/>
              <a:gd name="connsiteY0" fmla="*/ 6858000 h 6858000"/>
              <a:gd name="connsiteX1" fmla="*/ 0 w 7539895"/>
              <a:gd name="connsiteY1" fmla="*/ 6858000 h 6858000"/>
              <a:gd name="connsiteX2" fmla="*/ 0 w 7539895"/>
              <a:gd name="connsiteY2" fmla="*/ 0 h 6858000"/>
              <a:gd name="connsiteX3" fmla="*/ 4363741 w 753989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39895" h="6858000">
                <a:moveTo>
                  <a:pt x="753989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4363741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B3AF0F1-707A-463E-B5EE-33C63A40CF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5979591" cy="6858000"/>
          </a:xfrm>
          <a:custGeom>
            <a:avLst/>
            <a:gdLst>
              <a:gd name="connsiteX0" fmla="*/ 7092985 w 7092985"/>
              <a:gd name="connsiteY0" fmla="*/ 6858000 h 6858000"/>
              <a:gd name="connsiteX1" fmla="*/ 0 w 7092985"/>
              <a:gd name="connsiteY1" fmla="*/ 6858000 h 6858000"/>
              <a:gd name="connsiteX2" fmla="*/ 0 w 7092985"/>
              <a:gd name="connsiteY2" fmla="*/ 0 h 6858000"/>
              <a:gd name="connsiteX3" fmla="*/ 3916831 w 709298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92985" h="6858000">
                <a:moveTo>
                  <a:pt x="709298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3916831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AB9AA2E-98D2-47C0-93CB-DD66439D2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704850"/>
            <a:ext cx="3785616" cy="2978150"/>
          </a:xfrm>
        </p:spPr>
        <p:txBody>
          <a:bodyPr anchor="b">
            <a:normAutofit/>
          </a:bodyPr>
          <a:lstStyle/>
          <a:p>
            <a:r>
              <a:rPr lang="fr-FR" b="1" dirty="0"/>
              <a:t>Sommaire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AD5E222-D5A9-4E9E-A9F9-BCF50959AE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6349" y="704850"/>
            <a:ext cx="5314950" cy="525145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fr-FR" sz="3200" b="1" dirty="0">
                <a:solidFill>
                  <a:schemeClr val="bg1"/>
                </a:solidFill>
                <a:latin typeface="+mj-lt"/>
              </a:rPr>
              <a:t>I </a:t>
            </a:r>
            <a:r>
              <a:rPr lang="fr-FR" sz="3200" dirty="0">
                <a:solidFill>
                  <a:schemeClr val="bg1"/>
                </a:solidFill>
                <a:latin typeface="+mj-lt"/>
              </a:rPr>
              <a:t>– Introduction </a:t>
            </a:r>
          </a:p>
          <a:p>
            <a:pPr marL="0" indent="0">
              <a:buNone/>
            </a:pPr>
            <a:r>
              <a:rPr lang="fr-FR" sz="3200" b="1" dirty="0">
                <a:solidFill>
                  <a:schemeClr val="bg1"/>
                </a:solidFill>
                <a:latin typeface="+mj-lt"/>
              </a:rPr>
              <a:t>II</a:t>
            </a:r>
            <a:r>
              <a:rPr lang="fr-FR" sz="3200" dirty="0">
                <a:solidFill>
                  <a:schemeClr val="bg1"/>
                </a:solidFill>
                <a:latin typeface="+mj-lt"/>
              </a:rPr>
              <a:t> – Cadre du projet </a:t>
            </a:r>
          </a:p>
          <a:p>
            <a:pPr marL="0" indent="0">
              <a:buNone/>
            </a:pPr>
            <a:r>
              <a:rPr lang="fr-FR" sz="3200" b="1" dirty="0">
                <a:solidFill>
                  <a:schemeClr val="bg1"/>
                </a:solidFill>
                <a:latin typeface="+mj-lt"/>
              </a:rPr>
              <a:t>III</a:t>
            </a:r>
            <a:r>
              <a:rPr lang="fr-FR" sz="3200" dirty="0">
                <a:solidFill>
                  <a:schemeClr val="bg1"/>
                </a:solidFill>
                <a:latin typeface="+mj-lt"/>
              </a:rPr>
              <a:t> – Analyse</a:t>
            </a:r>
          </a:p>
          <a:p>
            <a:pPr marL="0" indent="0">
              <a:buNone/>
            </a:pPr>
            <a:r>
              <a:rPr lang="fr-FR" sz="3200" b="1" dirty="0">
                <a:solidFill>
                  <a:schemeClr val="bg1"/>
                </a:solidFill>
                <a:latin typeface="+mj-lt"/>
              </a:rPr>
              <a:t>IV </a:t>
            </a:r>
            <a:r>
              <a:rPr lang="fr-FR" sz="3200" dirty="0">
                <a:solidFill>
                  <a:schemeClr val="bg1"/>
                </a:solidFill>
                <a:latin typeface="+mj-lt"/>
              </a:rPr>
              <a:t>– Développement </a:t>
            </a:r>
          </a:p>
          <a:p>
            <a:pPr marL="0" indent="0">
              <a:buNone/>
            </a:pPr>
            <a:r>
              <a:rPr lang="fr-FR" sz="3200" b="1" dirty="0">
                <a:solidFill>
                  <a:schemeClr val="bg1"/>
                </a:solidFill>
                <a:latin typeface="+mj-lt"/>
              </a:rPr>
              <a:t>V </a:t>
            </a:r>
            <a:r>
              <a:rPr lang="fr-FR" sz="3200" dirty="0">
                <a:solidFill>
                  <a:schemeClr val="bg1"/>
                </a:solidFill>
                <a:latin typeface="+mj-lt"/>
              </a:rPr>
              <a:t>– Conclusion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445CF9AF-BBC3-4597-AAE9-57ADBA955E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69894" y="6153150"/>
            <a:ext cx="371354" cy="269714"/>
          </a:xfrm>
        </p:spPr>
        <p:txBody>
          <a:bodyPr/>
          <a:lstStyle/>
          <a:p>
            <a:fld id="{06BCC644-F8B0-4B04-8E2F-042881C44E37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163492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7FA33FF-088D-4F16-95A2-2C64D353DE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376EFB1-01CF-419F-ABF1-2AF02BBFC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709160" cy="6858000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FF9DEA15-78BD-4750-AA18-B9F28A6D5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284331" cy="6858000"/>
          </a:xfrm>
          <a:custGeom>
            <a:avLst/>
            <a:gdLst>
              <a:gd name="connsiteX0" fmla="*/ 0 w 4319042"/>
              <a:gd name="connsiteY0" fmla="*/ 0 h 6858000"/>
              <a:gd name="connsiteX1" fmla="*/ 1142888 w 4319042"/>
              <a:gd name="connsiteY1" fmla="*/ 0 h 6858000"/>
              <a:gd name="connsiteX2" fmla="*/ 4319042 w 4319042"/>
              <a:gd name="connsiteY2" fmla="*/ 6858000 h 6858000"/>
              <a:gd name="connsiteX3" fmla="*/ 0 w 43190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9042" h="6858000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3C01ECA-2D7E-4283-87B3-FBE2FD4F07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238" y="655493"/>
            <a:ext cx="3284331" cy="5254510"/>
          </a:xfrm>
        </p:spPr>
        <p:txBody>
          <a:bodyPr>
            <a:normAutofit/>
          </a:bodyPr>
          <a:lstStyle/>
          <a:p>
            <a:pPr algn="ctr"/>
            <a:r>
              <a:rPr lang="fr-FR" b="1" dirty="0"/>
              <a:t>III - Analyse</a:t>
            </a:r>
            <a:br>
              <a:rPr lang="fr-FR" sz="4000" dirty="0"/>
            </a:br>
            <a:r>
              <a:rPr lang="fr-FR" sz="3600" dirty="0"/>
              <a:t>Conception</a:t>
            </a:r>
            <a:br>
              <a:rPr lang="fr-FR" sz="4000" dirty="0"/>
            </a:br>
            <a:br>
              <a:rPr lang="fr-FR" sz="3600" dirty="0"/>
            </a:br>
            <a:r>
              <a:rPr lang="fr-FR" sz="2800" dirty="0"/>
              <a:t>Vue relationnelle de la BDD</a:t>
            </a:r>
            <a:endParaRPr lang="fr-FR" sz="4000" dirty="0"/>
          </a:p>
        </p:txBody>
      </p:sp>
      <p:pic>
        <p:nvPicPr>
          <p:cNvPr id="11" name="Espace réservé du contenu 10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786BBEC4-E513-40F3-B26A-2604BFD82D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7045" y="0"/>
            <a:ext cx="8724955" cy="6858000"/>
          </a:xfrm>
        </p:spPr>
      </p:pic>
      <p:sp>
        <p:nvSpPr>
          <p:cNvPr id="16" name="Espace réservé du numéro de diapositive 15">
            <a:extLst>
              <a:ext uri="{FF2B5EF4-FFF2-40B4-BE49-F238E27FC236}">
                <a16:creationId xmlns:a16="http://schemas.microsoft.com/office/drawing/2014/main" id="{ADCDF709-6FA2-4627-831B-62B42ED32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84238" y="6026746"/>
            <a:ext cx="403590" cy="351522"/>
          </a:xfrm>
        </p:spPr>
        <p:txBody>
          <a:bodyPr/>
          <a:lstStyle/>
          <a:p>
            <a:fld id="{06BCC644-F8B0-4B04-8E2F-042881C44E37}" type="slidenum">
              <a:rPr lang="fr-FR" smtClean="0"/>
              <a:t>20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978773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264F718-7FAC-4056-9FA9-A603EC682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0"/>
            <a:ext cx="1219047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F74639F7-E3C7-4165-A83E-6386A86BA1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6356349" cy="6858000"/>
          </a:xfrm>
          <a:custGeom>
            <a:avLst/>
            <a:gdLst>
              <a:gd name="connsiteX0" fmla="*/ 7539895 w 7539895"/>
              <a:gd name="connsiteY0" fmla="*/ 6858000 h 6858000"/>
              <a:gd name="connsiteX1" fmla="*/ 0 w 7539895"/>
              <a:gd name="connsiteY1" fmla="*/ 6858000 h 6858000"/>
              <a:gd name="connsiteX2" fmla="*/ 0 w 7539895"/>
              <a:gd name="connsiteY2" fmla="*/ 0 h 6858000"/>
              <a:gd name="connsiteX3" fmla="*/ 4363741 w 753989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39895" h="6858000">
                <a:moveTo>
                  <a:pt x="753989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4363741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B3AF0F1-707A-463E-B5EE-33C63A40CF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5979591" cy="6858000"/>
          </a:xfrm>
          <a:custGeom>
            <a:avLst/>
            <a:gdLst>
              <a:gd name="connsiteX0" fmla="*/ 7092985 w 7092985"/>
              <a:gd name="connsiteY0" fmla="*/ 6858000 h 6858000"/>
              <a:gd name="connsiteX1" fmla="*/ 0 w 7092985"/>
              <a:gd name="connsiteY1" fmla="*/ 6858000 h 6858000"/>
              <a:gd name="connsiteX2" fmla="*/ 0 w 7092985"/>
              <a:gd name="connsiteY2" fmla="*/ 0 h 6858000"/>
              <a:gd name="connsiteX3" fmla="*/ 3916831 w 709298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92985" h="6858000">
                <a:moveTo>
                  <a:pt x="709298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3916831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34D69E2-6553-470C-8DD6-3760A5F11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476" y="2295545"/>
            <a:ext cx="4577869" cy="1527256"/>
          </a:xfrm>
        </p:spPr>
        <p:txBody>
          <a:bodyPr anchor="b">
            <a:normAutofit/>
          </a:bodyPr>
          <a:lstStyle/>
          <a:p>
            <a:pPr algn="ctr"/>
            <a:r>
              <a:rPr lang="fr-FR" b="1" dirty="0"/>
              <a:t>IV - Développement</a:t>
            </a:r>
            <a:br>
              <a:rPr lang="fr-FR" dirty="0"/>
            </a:br>
            <a:r>
              <a:rPr lang="fr-FR" sz="3600" dirty="0"/>
              <a:t>Codage 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2938ACD-DE7A-40BA-B7E2-A4C3011484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64507" y="803275"/>
            <a:ext cx="5979591" cy="525145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fr-FR" sz="3200" dirty="0">
                <a:solidFill>
                  <a:schemeClr val="bg1"/>
                </a:solidFill>
              </a:rPr>
              <a:t>Langage de programmation </a:t>
            </a:r>
          </a:p>
          <a:p>
            <a:pPr lvl="1"/>
            <a:r>
              <a:rPr lang="fr-FR" sz="2800" dirty="0">
                <a:solidFill>
                  <a:schemeClr val="bg1"/>
                </a:solidFill>
              </a:rPr>
              <a:t>Plateforme Java EE </a:t>
            </a:r>
          </a:p>
          <a:p>
            <a:pPr lvl="1"/>
            <a:r>
              <a:rPr lang="fr-FR" sz="2800" dirty="0">
                <a:solidFill>
                  <a:schemeClr val="bg1"/>
                </a:solidFill>
              </a:rPr>
              <a:t>Serveur d’application Payara</a:t>
            </a:r>
          </a:p>
          <a:p>
            <a:pPr lvl="1"/>
            <a:r>
              <a:rPr lang="fr-FR" sz="2800" dirty="0">
                <a:solidFill>
                  <a:schemeClr val="bg1"/>
                </a:solidFill>
              </a:rPr>
              <a:t>Java </a:t>
            </a:r>
          </a:p>
          <a:p>
            <a:pPr lvl="1"/>
            <a:r>
              <a:rPr lang="fr-FR" sz="2800" dirty="0">
                <a:solidFill>
                  <a:schemeClr val="bg1"/>
                </a:solidFill>
              </a:rPr>
              <a:t>Web-Services REST</a:t>
            </a:r>
          </a:p>
          <a:p>
            <a:pPr lvl="1"/>
            <a:endParaRPr lang="fr-FR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fr-FR" sz="3200" dirty="0">
                <a:solidFill>
                  <a:schemeClr val="bg1"/>
                </a:solidFill>
              </a:rPr>
              <a:t>Environnement de développement </a:t>
            </a:r>
          </a:p>
          <a:p>
            <a:pPr lvl="1"/>
            <a:r>
              <a:rPr lang="fr-FR" sz="2800" dirty="0">
                <a:solidFill>
                  <a:schemeClr val="bg1"/>
                </a:solidFill>
              </a:rPr>
              <a:t>IDE Eclipse </a:t>
            </a:r>
          </a:p>
          <a:p>
            <a:pPr lvl="1"/>
            <a:r>
              <a:rPr lang="fr-FR" sz="2800" dirty="0">
                <a:solidFill>
                  <a:schemeClr val="bg1"/>
                </a:solidFill>
              </a:rPr>
              <a:t>Framework Java FX </a:t>
            </a:r>
          </a:p>
          <a:p>
            <a:pPr lvl="1"/>
            <a:r>
              <a:rPr lang="fr-FR" sz="2800" dirty="0">
                <a:solidFill>
                  <a:schemeClr val="bg1"/>
                </a:solidFill>
              </a:rPr>
              <a:t>Outil SceneBuilder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858094D1-6661-4991-87E5-0F7961A049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59664" y="6118346"/>
            <a:ext cx="385491" cy="365125"/>
          </a:xfrm>
        </p:spPr>
        <p:txBody>
          <a:bodyPr/>
          <a:lstStyle/>
          <a:p>
            <a:fld id="{06BCC644-F8B0-4B04-8E2F-042881C44E37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839073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264F718-7FAC-4056-9FA9-A603EC682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0"/>
            <a:ext cx="1219047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F74639F7-E3C7-4165-A83E-6386A86BA1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6356349" cy="6858000"/>
          </a:xfrm>
          <a:custGeom>
            <a:avLst/>
            <a:gdLst>
              <a:gd name="connsiteX0" fmla="*/ 7539895 w 7539895"/>
              <a:gd name="connsiteY0" fmla="*/ 6858000 h 6858000"/>
              <a:gd name="connsiteX1" fmla="*/ 0 w 7539895"/>
              <a:gd name="connsiteY1" fmla="*/ 6858000 h 6858000"/>
              <a:gd name="connsiteX2" fmla="*/ 0 w 7539895"/>
              <a:gd name="connsiteY2" fmla="*/ 0 h 6858000"/>
              <a:gd name="connsiteX3" fmla="*/ 4363741 w 753989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39895" h="6858000">
                <a:moveTo>
                  <a:pt x="753989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4363741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B3AF0F1-707A-463E-B5EE-33C63A40CF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5979591" cy="6858000"/>
          </a:xfrm>
          <a:custGeom>
            <a:avLst/>
            <a:gdLst>
              <a:gd name="connsiteX0" fmla="*/ 7092985 w 7092985"/>
              <a:gd name="connsiteY0" fmla="*/ 6858000 h 6858000"/>
              <a:gd name="connsiteX1" fmla="*/ 0 w 7092985"/>
              <a:gd name="connsiteY1" fmla="*/ 6858000 h 6858000"/>
              <a:gd name="connsiteX2" fmla="*/ 0 w 7092985"/>
              <a:gd name="connsiteY2" fmla="*/ 0 h 6858000"/>
              <a:gd name="connsiteX3" fmla="*/ 3916831 w 709298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92985" h="6858000">
                <a:moveTo>
                  <a:pt x="709298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3916831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F626E2E-445C-4843-BC6B-B33FB2F04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597" y="2245488"/>
            <a:ext cx="4862637" cy="1634885"/>
          </a:xfrm>
        </p:spPr>
        <p:txBody>
          <a:bodyPr anchor="b">
            <a:normAutofit/>
          </a:bodyPr>
          <a:lstStyle/>
          <a:p>
            <a:pPr algn="ctr"/>
            <a:r>
              <a:rPr lang="fr-FR" b="1" dirty="0"/>
              <a:t>IV - Développement </a:t>
            </a:r>
            <a:br>
              <a:rPr lang="fr-FR" dirty="0"/>
            </a:br>
            <a:r>
              <a:rPr lang="fr-FR" sz="3600" dirty="0"/>
              <a:t>Codage</a:t>
            </a:r>
            <a:r>
              <a:rPr lang="fr-FR" dirty="0"/>
              <a:t>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DE5FCEB-6C2D-49DA-A73E-9B5B453337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7059" y="34724"/>
            <a:ext cx="5979589" cy="2900584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fr-FR" sz="4000" dirty="0">
                <a:solidFill>
                  <a:schemeClr val="bg1"/>
                </a:solidFill>
                <a:latin typeface="+mj-lt"/>
              </a:rPr>
              <a:t>Interface utilisateur</a:t>
            </a:r>
          </a:p>
          <a:p>
            <a:pPr marL="0" indent="0" algn="ctr">
              <a:buNone/>
            </a:pPr>
            <a:r>
              <a:rPr lang="fr-FR" sz="4000" dirty="0">
                <a:solidFill>
                  <a:schemeClr val="bg1"/>
                </a:solidFill>
                <a:latin typeface="+mj-lt"/>
              </a:rPr>
              <a:t> </a:t>
            </a:r>
            <a:r>
              <a:rPr lang="fr-FR" sz="3200" dirty="0">
                <a:solidFill>
                  <a:schemeClr val="bg1"/>
                </a:solidFill>
                <a:latin typeface="+mj-lt"/>
              </a:rPr>
              <a:t>Développée sous SceneBuilder </a:t>
            </a:r>
            <a:endParaRPr lang="fr-FR" sz="3600" dirty="0">
              <a:solidFill>
                <a:schemeClr val="bg1"/>
              </a:solidFill>
              <a:latin typeface="+mj-lt"/>
            </a:endParaRPr>
          </a:p>
          <a:p>
            <a:endParaRPr lang="fr-FR" sz="2100" dirty="0">
              <a:solidFill>
                <a:schemeClr val="bg1"/>
              </a:solidFill>
            </a:endParaRPr>
          </a:p>
        </p:txBody>
      </p:sp>
      <p:pic>
        <p:nvPicPr>
          <p:cNvPr id="7" name="Image 6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743EA83A-9395-4037-BCFE-88FC7AA29C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1708" y="2476982"/>
            <a:ext cx="6710292" cy="4381018"/>
          </a:xfrm>
          <a:prstGeom prst="rect">
            <a:avLst/>
          </a:prstGeom>
        </p:spPr>
      </p:pic>
      <p:sp>
        <p:nvSpPr>
          <p:cNvPr id="23" name="Espace réservé du numéro de diapositive 22">
            <a:extLst>
              <a:ext uri="{FF2B5EF4-FFF2-40B4-BE49-F238E27FC236}">
                <a16:creationId xmlns:a16="http://schemas.microsoft.com/office/drawing/2014/main" id="{3E3CC167-0294-4E23-BC0A-4FE56F8AE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CC644-F8B0-4B04-8E2F-042881C44E37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245099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7FA33FF-088D-4F16-95A2-2C64D353DE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376EFB1-01CF-419F-ABF1-2AF02BBFC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709160" cy="6858000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FF9DEA15-78BD-4750-AA18-B9F28A6D5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284331" cy="6858000"/>
          </a:xfrm>
          <a:custGeom>
            <a:avLst/>
            <a:gdLst>
              <a:gd name="connsiteX0" fmla="*/ 0 w 4319042"/>
              <a:gd name="connsiteY0" fmla="*/ 0 h 6858000"/>
              <a:gd name="connsiteX1" fmla="*/ 1142888 w 4319042"/>
              <a:gd name="connsiteY1" fmla="*/ 0 h 6858000"/>
              <a:gd name="connsiteX2" fmla="*/ 4319042 w 4319042"/>
              <a:gd name="connsiteY2" fmla="*/ 6858000 h 6858000"/>
              <a:gd name="connsiteX3" fmla="*/ 0 w 43190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9042" h="6858000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49873E2-9897-4844-9DC1-CF18C11CF9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217" y="801745"/>
            <a:ext cx="4310701" cy="5254510"/>
          </a:xfrm>
        </p:spPr>
        <p:txBody>
          <a:bodyPr>
            <a:normAutofit/>
          </a:bodyPr>
          <a:lstStyle/>
          <a:p>
            <a:pPr algn="ctr"/>
            <a:r>
              <a:rPr lang="fr-FR" sz="4000" b="1" dirty="0"/>
              <a:t>IV - Développement </a:t>
            </a:r>
            <a:br>
              <a:rPr lang="fr-FR" sz="4000" dirty="0"/>
            </a:br>
            <a:r>
              <a:rPr lang="fr-FR" sz="3600" dirty="0"/>
              <a:t>Codage </a:t>
            </a:r>
            <a:br>
              <a:rPr lang="fr-FR" sz="4000" dirty="0"/>
            </a:br>
            <a:br>
              <a:rPr lang="fr-FR" sz="4000" dirty="0"/>
            </a:br>
            <a:r>
              <a:rPr lang="fr-FR" sz="2800" dirty="0"/>
              <a:t>Architecture n-tiers de l’application</a:t>
            </a:r>
            <a:endParaRPr lang="fr-FR" sz="4000" dirty="0"/>
          </a:p>
        </p:txBody>
      </p:sp>
      <p:pic>
        <p:nvPicPr>
          <p:cNvPr id="5" name="Espace réservé du contenu 4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E1F39D05-3D6C-469C-A19B-070A6C7F18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9161" y="0"/>
            <a:ext cx="7481316" cy="6858000"/>
          </a:xfrm>
        </p:spPr>
      </p:pic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A7DA6633-1B38-40B9-87B6-97825645E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66217" y="6146459"/>
            <a:ext cx="508322" cy="310668"/>
          </a:xfrm>
        </p:spPr>
        <p:txBody>
          <a:bodyPr/>
          <a:lstStyle/>
          <a:p>
            <a:fld id="{06BCC644-F8B0-4B04-8E2F-042881C44E37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777907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1">
            <a:extLst>
              <a:ext uri="{FF2B5EF4-FFF2-40B4-BE49-F238E27FC236}">
                <a16:creationId xmlns:a16="http://schemas.microsoft.com/office/drawing/2014/main" id="{C7FA33FF-088D-4F16-95A2-2C64D353DE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3">
            <a:extLst>
              <a:ext uri="{FF2B5EF4-FFF2-40B4-BE49-F238E27FC236}">
                <a16:creationId xmlns:a16="http://schemas.microsoft.com/office/drawing/2014/main" id="{A376EFB1-01CF-419F-ABF1-2AF02BBFC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709160" cy="6858000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Freeform: Shape 15">
            <a:extLst>
              <a:ext uri="{FF2B5EF4-FFF2-40B4-BE49-F238E27FC236}">
                <a16:creationId xmlns:a16="http://schemas.microsoft.com/office/drawing/2014/main" id="{FF9DEA15-78BD-4750-AA18-B9F28A6D5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284331" cy="6858000"/>
          </a:xfrm>
          <a:custGeom>
            <a:avLst/>
            <a:gdLst>
              <a:gd name="connsiteX0" fmla="*/ 0 w 4319042"/>
              <a:gd name="connsiteY0" fmla="*/ 0 h 6858000"/>
              <a:gd name="connsiteX1" fmla="*/ 1142888 w 4319042"/>
              <a:gd name="connsiteY1" fmla="*/ 0 h 6858000"/>
              <a:gd name="connsiteX2" fmla="*/ 4319042 w 4319042"/>
              <a:gd name="connsiteY2" fmla="*/ 6858000 h 6858000"/>
              <a:gd name="connsiteX3" fmla="*/ 0 w 43190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9042" h="6858000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7AF8EF8-A1B1-4613-950E-DECCC12F09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281" y="801745"/>
            <a:ext cx="4234598" cy="5254510"/>
          </a:xfrm>
        </p:spPr>
        <p:txBody>
          <a:bodyPr>
            <a:normAutofit/>
          </a:bodyPr>
          <a:lstStyle/>
          <a:p>
            <a:pPr algn="ctr"/>
            <a:r>
              <a:rPr lang="fr-FR" sz="4000" b="1" dirty="0"/>
              <a:t>IV - Développement </a:t>
            </a:r>
            <a:br>
              <a:rPr lang="fr-FR" sz="3700" dirty="0"/>
            </a:br>
            <a:r>
              <a:rPr lang="fr-FR" sz="3600" dirty="0"/>
              <a:t>Codage</a:t>
            </a:r>
            <a:br>
              <a:rPr lang="fr-FR" sz="3600" dirty="0"/>
            </a:br>
            <a:br>
              <a:rPr lang="fr-FR" sz="3600" dirty="0"/>
            </a:br>
            <a:r>
              <a:rPr lang="fr-FR" sz="2800" dirty="0"/>
              <a:t>EJB</a:t>
            </a:r>
            <a:endParaRPr lang="fr-FR" sz="3700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120BF9C-B604-46FA-B683-7B8357E4D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8384" y="640263"/>
            <a:ext cx="6028944" cy="5254510"/>
          </a:xfrm>
        </p:spPr>
        <p:txBody>
          <a:bodyPr anchor="ctr">
            <a:norm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Création d’un projet EJB</a:t>
            </a:r>
          </a:p>
          <a:p>
            <a:r>
              <a:rPr lang="fr-FR" dirty="0">
                <a:solidFill>
                  <a:schemeClr val="bg1"/>
                </a:solidFill>
              </a:rPr>
              <a:t>Création d’une Data Source</a:t>
            </a:r>
          </a:p>
          <a:p>
            <a:r>
              <a:rPr lang="fr-FR" dirty="0">
                <a:solidFill>
                  <a:schemeClr val="bg1"/>
                </a:solidFill>
              </a:rPr>
              <a:t>Modification du fichier de persistance</a:t>
            </a:r>
          </a:p>
          <a:p>
            <a:r>
              <a:rPr lang="fr-FR" dirty="0">
                <a:solidFill>
                  <a:schemeClr val="bg1"/>
                </a:solidFill>
              </a:rPr>
              <a:t>Création des entités JPA </a:t>
            </a:r>
          </a:p>
          <a:p>
            <a:r>
              <a:rPr lang="fr-FR" dirty="0">
                <a:solidFill>
                  <a:schemeClr val="bg1"/>
                </a:solidFill>
              </a:rPr>
              <a:t>Création des entités EJB 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FDCEF20-5045-4F9C-A6AB-482922387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44128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06BCC644-F8B0-4B04-8E2F-042881C44E37}" type="slidenum">
              <a:rPr lang="fr-FR">
                <a:solidFill>
                  <a:schemeClr val="bg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24</a:t>
            </a:fld>
            <a:endParaRPr lang="fr-FR">
              <a:solidFill>
                <a:schemeClr val="bg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13717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7FA33FF-088D-4F16-95A2-2C64D353DE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376EFB1-01CF-419F-ABF1-2AF02BBFC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709160" cy="6858000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FF9DEA15-78BD-4750-AA18-B9F28A6D5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284331" cy="6858000"/>
          </a:xfrm>
          <a:custGeom>
            <a:avLst/>
            <a:gdLst>
              <a:gd name="connsiteX0" fmla="*/ 0 w 4319042"/>
              <a:gd name="connsiteY0" fmla="*/ 0 h 6858000"/>
              <a:gd name="connsiteX1" fmla="*/ 1142888 w 4319042"/>
              <a:gd name="connsiteY1" fmla="*/ 0 h 6858000"/>
              <a:gd name="connsiteX2" fmla="*/ 4319042 w 4319042"/>
              <a:gd name="connsiteY2" fmla="*/ 6858000 h 6858000"/>
              <a:gd name="connsiteX3" fmla="*/ 0 w 43190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9042" h="6858000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BE275B8-BF8A-4401-AE2E-8FCAB5391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237" y="801745"/>
            <a:ext cx="3467044" cy="5254510"/>
          </a:xfrm>
        </p:spPr>
        <p:txBody>
          <a:bodyPr>
            <a:normAutofit/>
          </a:bodyPr>
          <a:lstStyle/>
          <a:p>
            <a:pPr algn="ctr"/>
            <a:r>
              <a:rPr lang="fr-FR" sz="4000" b="1" dirty="0"/>
              <a:t>IV - Développement</a:t>
            </a:r>
            <a:br>
              <a:rPr lang="fr-FR" sz="4000" dirty="0"/>
            </a:br>
            <a:r>
              <a:rPr lang="fr-FR" sz="4000" dirty="0"/>
              <a:t> </a:t>
            </a:r>
            <a:r>
              <a:rPr lang="fr-FR" sz="3200" dirty="0"/>
              <a:t>Essai d’une fonctionnalité</a:t>
            </a:r>
            <a:br>
              <a:rPr lang="fr-FR" sz="2400" dirty="0"/>
            </a:br>
            <a:br>
              <a:rPr lang="fr-FR" sz="2400" dirty="0"/>
            </a:br>
            <a:r>
              <a:rPr lang="fr-FR" sz="2400" dirty="0"/>
              <a:t>« S’enregistrer »</a:t>
            </a:r>
            <a:endParaRPr lang="fr-FR" sz="4000" dirty="0"/>
          </a:p>
        </p:txBody>
      </p:sp>
      <p:pic>
        <p:nvPicPr>
          <p:cNvPr id="7" name="AddUserFormulaire">
            <a:hlinkClick r:id="" action="ppaction://media"/>
            <a:extLst>
              <a:ext uri="{FF2B5EF4-FFF2-40B4-BE49-F238E27FC236}">
                <a16:creationId xmlns:a16="http://schemas.microsoft.com/office/drawing/2014/main" id="{BF80F509-40DD-4D48-953C-EC5E7C465A63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652805" y="0"/>
            <a:ext cx="8539195" cy="6858000"/>
          </a:xfrm>
        </p:spPr>
      </p:pic>
      <p:sp>
        <p:nvSpPr>
          <p:cNvPr id="14" name="Espace réservé du numéro de diapositive 13">
            <a:extLst>
              <a:ext uri="{FF2B5EF4-FFF2-40B4-BE49-F238E27FC236}">
                <a16:creationId xmlns:a16="http://schemas.microsoft.com/office/drawing/2014/main" id="{762A8C0A-CD74-482C-9207-6261116143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70390" y="5855818"/>
            <a:ext cx="381966" cy="400873"/>
          </a:xfrm>
        </p:spPr>
        <p:txBody>
          <a:bodyPr/>
          <a:lstStyle/>
          <a:p>
            <a:fld id="{06BCC644-F8B0-4B04-8E2F-042881C44E37}" type="slidenum">
              <a:rPr lang="fr-FR" smtClean="0"/>
              <a:t>25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330326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4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7FA33FF-088D-4F16-95A2-2C64D353DE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376EFB1-01CF-419F-ABF1-2AF02BBFC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709160" cy="6858000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FF9DEA15-78BD-4750-AA18-B9F28A6D5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284331" cy="6858000"/>
          </a:xfrm>
          <a:custGeom>
            <a:avLst/>
            <a:gdLst>
              <a:gd name="connsiteX0" fmla="*/ 0 w 4319042"/>
              <a:gd name="connsiteY0" fmla="*/ 0 h 6858000"/>
              <a:gd name="connsiteX1" fmla="*/ 1142888 w 4319042"/>
              <a:gd name="connsiteY1" fmla="*/ 0 h 6858000"/>
              <a:gd name="connsiteX2" fmla="*/ 4319042 w 4319042"/>
              <a:gd name="connsiteY2" fmla="*/ 6858000 h 6858000"/>
              <a:gd name="connsiteX3" fmla="*/ 0 w 43190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9042" h="6858000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2C562A2-74CD-4731-9A47-22A4545855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238" y="640263"/>
            <a:ext cx="3467045" cy="5254510"/>
          </a:xfrm>
        </p:spPr>
        <p:txBody>
          <a:bodyPr>
            <a:normAutofit/>
          </a:bodyPr>
          <a:lstStyle/>
          <a:p>
            <a:pPr algn="ctr"/>
            <a:r>
              <a:rPr lang="fr-FR" sz="4000" b="1" dirty="0"/>
              <a:t>IV - Développement</a:t>
            </a:r>
            <a:br>
              <a:rPr lang="fr-FR" sz="4000" dirty="0"/>
            </a:br>
            <a:r>
              <a:rPr lang="fr-FR" sz="3600" dirty="0"/>
              <a:t>Essai d’une fonctionnalité</a:t>
            </a:r>
            <a:br>
              <a:rPr lang="fr-FR" sz="3600" dirty="0"/>
            </a:br>
            <a:br>
              <a:rPr lang="fr-FR" sz="4000" dirty="0"/>
            </a:br>
            <a:r>
              <a:rPr lang="fr-FR" sz="2800" dirty="0"/>
              <a:t>«S’enregistrer» depuis ARC</a:t>
            </a:r>
            <a:endParaRPr lang="fr-FR" sz="4000" dirty="0"/>
          </a:p>
        </p:txBody>
      </p:sp>
      <p:pic>
        <p:nvPicPr>
          <p:cNvPr id="4" name="AddUserARC">
            <a:hlinkClick r:id="" action="ppaction://media"/>
            <a:extLst>
              <a:ext uri="{FF2B5EF4-FFF2-40B4-BE49-F238E27FC236}">
                <a16:creationId xmlns:a16="http://schemas.microsoft.com/office/drawing/2014/main" id="{22CA3077-2C8B-48DF-A8AA-2147117D136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651283" y="0"/>
            <a:ext cx="8539193" cy="6858000"/>
          </a:xfrm>
        </p:spPr>
      </p:pic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F7EB55CD-2F17-463E-BEEC-CA4C1C64C8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35666" y="5894773"/>
            <a:ext cx="415248" cy="365125"/>
          </a:xfrm>
        </p:spPr>
        <p:txBody>
          <a:bodyPr/>
          <a:lstStyle/>
          <a:p>
            <a:fld id="{06BCC644-F8B0-4B04-8E2F-042881C44E37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218893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2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7FA33FF-088D-4F16-95A2-2C64D353DE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376EFB1-01CF-419F-ABF1-2AF02BBFC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709160" cy="6858000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FF9DEA15-78BD-4750-AA18-B9F28A6D5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284331" cy="6858000"/>
          </a:xfrm>
          <a:custGeom>
            <a:avLst/>
            <a:gdLst>
              <a:gd name="connsiteX0" fmla="*/ 0 w 4319042"/>
              <a:gd name="connsiteY0" fmla="*/ 0 h 6858000"/>
              <a:gd name="connsiteX1" fmla="*/ 1142888 w 4319042"/>
              <a:gd name="connsiteY1" fmla="*/ 0 h 6858000"/>
              <a:gd name="connsiteX2" fmla="*/ 4319042 w 4319042"/>
              <a:gd name="connsiteY2" fmla="*/ 6858000 h 6858000"/>
              <a:gd name="connsiteX3" fmla="*/ 0 w 43190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9042" h="6858000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20FC5CC-BF52-4863-8441-67B27B8A6C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836" y="643918"/>
            <a:ext cx="3461787" cy="5254510"/>
          </a:xfrm>
        </p:spPr>
        <p:txBody>
          <a:bodyPr>
            <a:normAutofit/>
          </a:bodyPr>
          <a:lstStyle/>
          <a:p>
            <a:pPr algn="ctr"/>
            <a:r>
              <a:rPr lang="fr-FR" sz="4000" b="1" dirty="0"/>
              <a:t>IV- Développement</a:t>
            </a:r>
            <a:br>
              <a:rPr lang="fr-FR" sz="4000" dirty="0"/>
            </a:br>
            <a:r>
              <a:rPr lang="fr-FR" sz="3600" dirty="0"/>
              <a:t>Essai de la fonctionnalité</a:t>
            </a:r>
            <a:br>
              <a:rPr lang="fr-FR" sz="3600" dirty="0"/>
            </a:br>
            <a:br>
              <a:rPr lang="fr-FR" sz="4000" dirty="0"/>
            </a:br>
            <a:r>
              <a:rPr lang="fr-FR" sz="2800" dirty="0"/>
              <a:t> « Get un utilisateur »</a:t>
            </a:r>
            <a:endParaRPr lang="fr-FR" sz="4000" dirty="0"/>
          </a:p>
        </p:txBody>
      </p:sp>
      <p:pic>
        <p:nvPicPr>
          <p:cNvPr id="4" name="GETUser">
            <a:hlinkClick r:id="" action="ppaction://media"/>
            <a:extLst>
              <a:ext uri="{FF2B5EF4-FFF2-40B4-BE49-F238E27FC236}">
                <a16:creationId xmlns:a16="http://schemas.microsoft.com/office/drawing/2014/main" id="{CAD27635-88B2-4E16-94FF-1068696B71DB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842795" y="0"/>
            <a:ext cx="8349205" cy="6858000"/>
          </a:xfrm>
        </p:spPr>
      </p:pic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C6FA958C-F71E-4388-9DAE-405E2C6FA1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76836" y="6049950"/>
            <a:ext cx="415724" cy="328264"/>
          </a:xfrm>
        </p:spPr>
        <p:txBody>
          <a:bodyPr/>
          <a:lstStyle/>
          <a:p>
            <a:fld id="{06BCC644-F8B0-4B04-8E2F-042881C44E37}" type="slidenum">
              <a:rPr lang="fr-FR" smtClean="0"/>
              <a:t>27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729053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38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7FA33FF-088D-4F16-95A2-2C64D353DE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376EFB1-01CF-419F-ABF1-2AF02BBFC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709160" cy="6858000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FF9DEA15-78BD-4750-AA18-B9F28A6D5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284331" cy="6858000"/>
          </a:xfrm>
          <a:custGeom>
            <a:avLst/>
            <a:gdLst>
              <a:gd name="connsiteX0" fmla="*/ 0 w 4319042"/>
              <a:gd name="connsiteY0" fmla="*/ 0 h 6858000"/>
              <a:gd name="connsiteX1" fmla="*/ 1142888 w 4319042"/>
              <a:gd name="connsiteY1" fmla="*/ 0 h 6858000"/>
              <a:gd name="connsiteX2" fmla="*/ 4319042 w 4319042"/>
              <a:gd name="connsiteY2" fmla="*/ 6858000 h 6858000"/>
              <a:gd name="connsiteX3" fmla="*/ 0 w 43190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9042" h="6858000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BA2E7A91-4B02-483C-9EC2-2904C84A89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295" y="801745"/>
            <a:ext cx="3465520" cy="5254510"/>
          </a:xfrm>
        </p:spPr>
        <p:txBody>
          <a:bodyPr>
            <a:normAutofit/>
          </a:bodyPr>
          <a:lstStyle/>
          <a:p>
            <a:pPr algn="ctr"/>
            <a:r>
              <a:rPr lang="fr-FR" sz="4000" b="1" dirty="0"/>
              <a:t>IV - Développement </a:t>
            </a:r>
            <a:br>
              <a:rPr lang="fr-FR" sz="4000" dirty="0"/>
            </a:br>
            <a:r>
              <a:rPr lang="fr-FR" sz="3600" dirty="0"/>
              <a:t>Test unitaire</a:t>
            </a:r>
            <a:br>
              <a:rPr lang="fr-FR" sz="4000" dirty="0"/>
            </a:br>
            <a:br>
              <a:rPr lang="fr-FR" sz="4000" dirty="0"/>
            </a:br>
            <a:r>
              <a:rPr lang="fr-FR" sz="2800" dirty="0"/>
              <a:t>Méthode</a:t>
            </a:r>
            <a:r>
              <a:rPr lang="fr-FR" sz="4000" dirty="0"/>
              <a:t> </a:t>
            </a:r>
            <a:r>
              <a:rPr lang="fr-FR" sz="2800" dirty="0"/>
              <a:t>getLesUtilisateursJson</a:t>
            </a:r>
            <a:endParaRPr lang="fr-FR" sz="3700" dirty="0"/>
          </a:p>
        </p:txBody>
      </p:sp>
      <p:pic>
        <p:nvPicPr>
          <p:cNvPr id="4" name="TestGetLesUtilisateursJson">
            <a:hlinkClick r:id="" action="ppaction://media"/>
            <a:extLst>
              <a:ext uri="{FF2B5EF4-FFF2-40B4-BE49-F238E27FC236}">
                <a16:creationId xmlns:a16="http://schemas.microsoft.com/office/drawing/2014/main" id="{4011E996-3179-4322-B5C3-2ACE28FF4088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651280" y="0"/>
            <a:ext cx="8540719" cy="6843509"/>
          </a:xfrm>
        </p:spPr>
      </p:pic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CAAB628C-0D46-4214-994B-FF509F5B0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1772" y="6056255"/>
            <a:ext cx="381898" cy="335816"/>
          </a:xfrm>
        </p:spPr>
        <p:txBody>
          <a:bodyPr/>
          <a:lstStyle/>
          <a:p>
            <a:fld id="{06BCC644-F8B0-4B04-8E2F-042881C44E37}" type="slidenum">
              <a:rPr lang="fr-FR" smtClean="0"/>
              <a:t>28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566297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6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7FA33FF-088D-4F16-95A2-2C64D353DE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376EFB1-01CF-419F-ABF1-2AF02BBFC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709160" cy="6858000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FF9DEA15-78BD-4750-AA18-B9F28A6D5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284331" cy="6858000"/>
          </a:xfrm>
          <a:custGeom>
            <a:avLst/>
            <a:gdLst>
              <a:gd name="connsiteX0" fmla="*/ 0 w 4319042"/>
              <a:gd name="connsiteY0" fmla="*/ 0 h 6858000"/>
              <a:gd name="connsiteX1" fmla="*/ 1142888 w 4319042"/>
              <a:gd name="connsiteY1" fmla="*/ 0 h 6858000"/>
              <a:gd name="connsiteX2" fmla="*/ 4319042 w 4319042"/>
              <a:gd name="connsiteY2" fmla="*/ 6858000 h 6858000"/>
              <a:gd name="connsiteX3" fmla="*/ 0 w 43190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9042" h="6858000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9A45AF2-09F9-479C-AA36-075B39CD8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852" y="801745"/>
            <a:ext cx="3709456" cy="5254510"/>
          </a:xfrm>
        </p:spPr>
        <p:txBody>
          <a:bodyPr>
            <a:normAutofit/>
          </a:bodyPr>
          <a:lstStyle/>
          <a:p>
            <a:pPr algn="ctr"/>
            <a:r>
              <a:rPr lang="fr-FR" b="1" dirty="0"/>
              <a:t>V - Conclusion </a:t>
            </a:r>
            <a:br>
              <a:rPr lang="fr-FR" dirty="0"/>
            </a:br>
            <a:br>
              <a:rPr lang="fr-FR" dirty="0"/>
            </a:br>
            <a:r>
              <a:rPr lang="fr-FR" sz="3600" dirty="0"/>
              <a:t>Discussion</a:t>
            </a:r>
            <a:r>
              <a:rPr lang="fr-FR" dirty="0"/>
              <a:t>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4C588DD-EDFA-46EA-8263-DFA7253B4A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92149" y="640263"/>
            <a:ext cx="7191821" cy="525451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fr-FR" sz="4000" dirty="0">
                <a:solidFill>
                  <a:schemeClr val="bg1"/>
                </a:solidFill>
                <a:latin typeface="+mj-lt"/>
              </a:rPr>
              <a:t>Quelques erreurs de conception</a:t>
            </a:r>
          </a:p>
          <a:p>
            <a:endParaRPr lang="fr-FR" sz="3200" dirty="0">
              <a:solidFill>
                <a:schemeClr val="bg1"/>
              </a:solidFill>
              <a:latin typeface="+mj-lt"/>
            </a:endParaRPr>
          </a:p>
          <a:p>
            <a:r>
              <a:rPr lang="fr-FR" sz="3200" dirty="0">
                <a:solidFill>
                  <a:schemeClr val="bg1"/>
                </a:solidFill>
                <a:latin typeface="+mj-lt"/>
              </a:rPr>
              <a:t>Gestion de la localisation de l’utilisateur (ville et adresse)</a:t>
            </a:r>
          </a:p>
          <a:p>
            <a:r>
              <a:rPr lang="fr-FR" sz="3200" dirty="0">
                <a:solidFill>
                  <a:schemeClr val="bg1"/>
                </a:solidFill>
                <a:latin typeface="+mj-lt"/>
              </a:rPr>
              <a:t>Cas d’utilisation « s’enregistrer » manquant dans le DUC</a:t>
            </a:r>
          </a:p>
          <a:p>
            <a:r>
              <a:rPr lang="fr-FR" sz="3200" dirty="0">
                <a:solidFill>
                  <a:schemeClr val="bg1"/>
                </a:solidFill>
                <a:latin typeface="+mj-lt"/>
              </a:rPr>
              <a:t>Formulaire « création de compte » avec double vérification du mot de passe</a:t>
            </a:r>
          </a:p>
          <a:p>
            <a:endParaRPr lang="fr-FR" sz="2200" dirty="0">
              <a:solidFill>
                <a:schemeClr val="bg1"/>
              </a:solidFill>
            </a:endParaRP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8B349B59-C154-4028-B6B6-95BCAD387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93068" y="5927810"/>
            <a:ext cx="411603" cy="299051"/>
          </a:xfrm>
        </p:spPr>
        <p:txBody>
          <a:bodyPr/>
          <a:lstStyle/>
          <a:p>
            <a:fld id="{06BCC644-F8B0-4B04-8E2F-042881C44E37}" type="slidenum">
              <a:rPr lang="fr-FR" smtClean="0"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09680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16">
            <a:extLst>
              <a:ext uri="{FF2B5EF4-FFF2-40B4-BE49-F238E27FC236}">
                <a16:creationId xmlns:a16="http://schemas.microsoft.com/office/drawing/2014/main" id="{7264F718-7FAC-4056-9FA9-A603EC682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0"/>
            <a:ext cx="1219047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: Shape 18">
            <a:extLst>
              <a:ext uri="{FF2B5EF4-FFF2-40B4-BE49-F238E27FC236}">
                <a16:creationId xmlns:a16="http://schemas.microsoft.com/office/drawing/2014/main" id="{F74639F7-E3C7-4165-A83E-6386A86BA1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6356349" cy="6858000"/>
          </a:xfrm>
          <a:custGeom>
            <a:avLst/>
            <a:gdLst>
              <a:gd name="connsiteX0" fmla="*/ 7539895 w 7539895"/>
              <a:gd name="connsiteY0" fmla="*/ 6858000 h 6858000"/>
              <a:gd name="connsiteX1" fmla="*/ 0 w 7539895"/>
              <a:gd name="connsiteY1" fmla="*/ 6858000 h 6858000"/>
              <a:gd name="connsiteX2" fmla="*/ 0 w 7539895"/>
              <a:gd name="connsiteY2" fmla="*/ 0 h 6858000"/>
              <a:gd name="connsiteX3" fmla="*/ 4363741 w 753989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39895" h="6858000">
                <a:moveTo>
                  <a:pt x="753989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4363741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Freeform: Shape 20">
            <a:extLst>
              <a:ext uri="{FF2B5EF4-FFF2-40B4-BE49-F238E27FC236}">
                <a16:creationId xmlns:a16="http://schemas.microsoft.com/office/drawing/2014/main" id="{8B3AF0F1-707A-463E-B5EE-33C63A40CF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5979591" cy="6858000"/>
          </a:xfrm>
          <a:custGeom>
            <a:avLst/>
            <a:gdLst>
              <a:gd name="connsiteX0" fmla="*/ 7092985 w 7092985"/>
              <a:gd name="connsiteY0" fmla="*/ 6858000 h 6858000"/>
              <a:gd name="connsiteX1" fmla="*/ 0 w 7092985"/>
              <a:gd name="connsiteY1" fmla="*/ 6858000 h 6858000"/>
              <a:gd name="connsiteX2" fmla="*/ 0 w 7092985"/>
              <a:gd name="connsiteY2" fmla="*/ 0 h 6858000"/>
              <a:gd name="connsiteX3" fmla="*/ 3916831 w 709298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92985" h="6858000">
                <a:moveTo>
                  <a:pt x="709298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3916831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5438EE8-795D-4B3B-918D-E07F438EF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890045"/>
            <a:ext cx="3785616" cy="2978150"/>
          </a:xfrm>
        </p:spPr>
        <p:txBody>
          <a:bodyPr anchor="b">
            <a:normAutofit/>
          </a:bodyPr>
          <a:lstStyle/>
          <a:p>
            <a:r>
              <a:rPr lang="fr-FR" b="1" dirty="0"/>
              <a:t>I - Introduction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F0F7D38-3E83-468C-A130-BD422ADEA1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38850" y="704850"/>
            <a:ext cx="5314950" cy="5251450"/>
          </a:xfrm>
        </p:spPr>
        <p:txBody>
          <a:bodyPr anchor="ctr">
            <a:normAutofit lnSpcReduction="10000"/>
          </a:bodyPr>
          <a:lstStyle/>
          <a:p>
            <a:r>
              <a:rPr lang="fr-FR" sz="4000" dirty="0">
                <a:solidFill>
                  <a:schemeClr val="bg1"/>
                </a:solidFill>
                <a:latin typeface="+mj-lt"/>
              </a:rPr>
              <a:t>Présentation du projet</a:t>
            </a:r>
          </a:p>
          <a:p>
            <a:pPr marL="0" indent="0">
              <a:buNone/>
            </a:pPr>
            <a:r>
              <a:rPr lang="fr-FR" sz="4000" dirty="0">
                <a:solidFill>
                  <a:schemeClr val="bg1"/>
                </a:solidFill>
                <a:latin typeface="+mj-lt"/>
              </a:rPr>
              <a:t> </a:t>
            </a:r>
          </a:p>
          <a:p>
            <a:r>
              <a:rPr lang="fr-FR" sz="4000" dirty="0">
                <a:solidFill>
                  <a:schemeClr val="bg1"/>
                </a:solidFill>
                <a:latin typeface="+mj-lt"/>
              </a:rPr>
              <a:t>Problématique</a:t>
            </a:r>
          </a:p>
          <a:p>
            <a:pPr lvl="1"/>
            <a:r>
              <a:rPr lang="fr-FR" dirty="0">
                <a:solidFill>
                  <a:schemeClr val="bg1"/>
                </a:solidFill>
                <a:latin typeface="+mj-lt"/>
              </a:rPr>
              <a:t>Quelles sont les différentes étapes qui m’ont permis de mettre en place cette application ? </a:t>
            </a:r>
          </a:p>
          <a:p>
            <a:pPr marL="457200" lvl="1" indent="0">
              <a:buNone/>
            </a:pPr>
            <a:endParaRPr lang="fr-FR" dirty="0">
              <a:solidFill>
                <a:schemeClr val="bg1"/>
              </a:solidFill>
              <a:latin typeface="+mj-lt"/>
            </a:endParaRPr>
          </a:p>
          <a:p>
            <a:r>
              <a:rPr lang="fr-FR" sz="4000" dirty="0">
                <a:solidFill>
                  <a:schemeClr val="bg1"/>
                </a:solidFill>
                <a:latin typeface="+mj-lt"/>
              </a:rPr>
              <a:t>Plan</a:t>
            </a:r>
          </a:p>
          <a:p>
            <a:pPr lvl="1"/>
            <a:r>
              <a:rPr lang="fr-FR" dirty="0">
                <a:solidFill>
                  <a:schemeClr val="bg1"/>
                </a:solidFill>
                <a:latin typeface="+mj-lt"/>
              </a:rPr>
              <a:t>Le cadre du projet </a:t>
            </a:r>
          </a:p>
          <a:p>
            <a:pPr lvl="1"/>
            <a:r>
              <a:rPr lang="fr-FR" dirty="0">
                <a:solidFill>
                  <a:schemeClr val="bg1"/>
                </a:solidFill>
                <a:latin typeface="+mj-lt"/>
              </a:rPr>
              <a:t>L’analyse</a:t>
            </a:r>
          </a:p>
          <a:p>
            <a:pPr lvl="1"/>
            <a:r>
              <a:rPr lang="fr-FR" dirty="0">
                <a:solidFill>
                  <a:schemeClr val="bg1"/>
                </a:solidFill>
                <a:latin typeface="+mj-lt"/>
              </a:rPr>
              <a:t>Le développement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A4EF172-1E0E-4986-B731-76E78109FA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04800" y="5956300"/>
            <a:ext cx="533400" cy="401698"/>
          </a:xfrm>
        </p:spPr>
        <p:txBody>
          <a:bodyPr/>
          <a:lstStyle/>
          <a:p>
            <a:fld id="{06BCC644-F8B0-4B04-8E2F-042881C44E37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093441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7FA33FF-088D-4F16-95A2-2C64D353DE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376EFB1-01CF-419F-ABF1-2AF02BBFC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709160" cy="6858000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FF9DEA15-78BD-4750-AA18-B9F28A6D5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284331" cy="6858000"/>
          </a:xfrm>
          <a:custGeom>
            <a:avLst/>
            <a:gdLst>
              <a:gd name="connsiteX0" fmla="*/ 0 w 4319042"/>
              <a:gd name="connsiteY0" fmla="*/ 0 h 6858000"/>
              <a:gd name="connsiteX1" fmla="*/ 1142888 w 4319042"/>
              <a:gd name="connsiteY1" fmla="*/ 0 h 6858000"/>
              <a:gd name="connsiteX2" fmla="*/ 4319042 w 4319042"/>
              <a:gd name="connsiteY2" fmla="*/ 6858000 h 6858000"/>
              <a:gd name="connsiteX3" fmla="*/ 0 w 43190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9042" h="6858000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30D64E4-5EA9-4B2E-A55F-4004AA13D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087" y="801745"/>
            <a:ext cx="3558985" cy="5254510"/>
          </a:xfrm>
        </p:spPr>
        <p:txBody>
          <a:bodyPr>
            <a:normAutofit/>
          </a:bodyPr>
          <a:lstStyle/>
          <a:p>
            <a:pPr algn="ctr"/>
            <a:r>
              <a:rPr lang="fr-FR" b="1" dirty="0"/>
              <a:t>V - Conclusion</a:t>
            </a:r>
            <a:br>
              <a:rPr lang="fr-FR" dirty="0"/>
            </a:br>
            <a:r>
              <a:rPr lang="fr-FR" dirty="0"/>
              <a:t> </a:t>
            </a:r>
            <a:br>
              <a:rPr lang="fr-FR" dirty="0"/>
            </a:br>
            <a:r>
              <a:rPr lang="fr-FR" sz="3600" dirty="0"/>
              <a:t>Discussion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BB3C5A4-765F-4DBA-97A9-E9813BE348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92149" y="640263"/>
            <a:ext cx="7122373" cy="525451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fr-FR" sz="4000" dirty="0">
                <a:solidFill>
                  <a:schemeClr val="bg1"/>
                </a:solidFill>
                <a:latin typeface="+mj-lt"/>
              </a:rPr>
              <a:t>Quelques erreurs de codage </a:t>
            </a:r>
          </a:p>
          <a:p>
            <a:endParaRPr lang="fr-FR" sz="3200" dirty="0">
              <a:solidFill>
                <a:schemeClr val="bg1"/>
              </a:solidFill>
              <a:latin typeface="+mj-lt"/>
            </a:endParaRPr>
          </a:p>
          <a:p>
            <a:r>
              <a:rPr lang="fr-FR" sz="3200" dirty="0">
                <a:solidFill>
                  <a:schemeClr val="bg1"/>
                </a:solidFill>
                <a:latin typeface="+mj-lt"/>
              </a:rPr>
              <a:t>Cryptage du mot de passe devrait se faire avec l’algorithme PBKDF2</a:t>
            </a:r>
          </a:p>
          <a:p>
            <a:r>
              <a:rPr lang="fr-FR" sz="3200" dirty="0">
                <a:solidFill>
                  <a:schemeClr val="bg1"/>
                </a:solidFill>
                <a:latin typeface="+mj-lt"/>
              </a:rPr>
              <a:t>Vérification de la part de l’utilisateur après </a:t>
            </a:r>
            <a:r>
              <a:rPr lang="fr-FR" sz="3200">
                <a:solidFill>
                  <a:schemeClr val="bg1"/>
                </a:solidFill>
                <a:latin typeface="+mj-lt"/>
              </a:rPr>
              <a:t>avoir créé </a:t>
            </a:r>
            <a:r>
              <a:rPr lang="fr-FR" sz="3200" dirty="0">
                <a:solidFill>
                  <a:schemeClr val="bg1"/>
                </a:solidFill>
                <a:latin typeface="+mj-lt"/>
              </a:rPr>
              <a:t>son compte à l’aide d’un mail envoyé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800246D4-5A76-4F61-B9ED-B1FB54C58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1897" y="6016888"/>
            <a:ext cx="652774" cy="401698"/>
          </a:xfrm>
        </p:spPr>
        <p:txBody>
          <a:bodyPr/>
          <a:lstStyle/>
          <a:p>
            <a:fld id="{06BCC644-F8B0-4B04-8E2F-042881C44E37}" type="slidenum">
              <a:rPr lang="fr-FR" smtClean="0"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21894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7FA33FF-088D-4F16-95A2-2C64D353DE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376EFB1-01CF-419F-ABF1-2AF02BBFC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709160" cy="6858000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FF9DEA15-78BD-4750-AA18-B9F28A6D5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284331" cy="6858000"/>
          </a:xfrm>
          <a:custGeom>
            <a:avLst/>
            <a:gdLst>
              <a:gd name="connsiteX0" fmla="*/ 0 w 4319042"/>
              <a:gd name="connsiteY0" fmla="*/ 0 h 6858000"/>
              <a:gd name="connsiteX1" fmla="*/ 1142888 w 4319042"/>
              <a:gd name="connsiteY1" fmla="*/ 0 h 6858000"/>
              <a:gd name="connsiteX2" fmla="*/ 4319042 w 4319042"/>
              <a:gd name="connsiteY2" fmla="*/ 6858000 h 6858000"/>
              <a:gd name="connsiteX3" fmla="*/ 0 w 43190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9042" h="6858000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CA074AA-34F0-4B33-96AC-F7DFE92331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024" y="801745"/>
            <a:ext cx="3501111" cy="5254510"/>
          </a:xfrm>
        </p:spPr>
        <p:txBody>
          <a:bodyPr>
            <a:normAutofit/>
          </a:bodyPr>
          <a:lstStyle/>
          <a:p>
            <a:pPr algn="ctr"/>
            <a:r>
              <a:rPr lang="fr-FR" dirty="0"/>
              <a:t>V - Conclusion</a:t>
            </a:r>
            <a:br>
              <a:rPr lang="fr-FR" dirty="0"/>
            </a:br>
            <a:br>
              <a:rPr lang="fr-FR" dirty="0"/>
            </a:br>
            <a:r>
              <a:rPr lang="fr-FR" sz="3600" dirty="0"/>
              <a:t>Discussion</a:t>
            </a:r>
            <a:br>
              <a:rPr lang="fr-FR" sz="3600" dirty="0"/>
            </a:br>
            <a:r>
              <a:rPr lang="fr-FR" sz="2800" dirty="0"/>
              <a:t>et</a:t>
            </a:r>
            <a:br>
              <a:rPr lang="fr-FR" sz="3600" dirty="0"/>
            </a:br>
            <a:r>
              <a:rPr lang="fr-FR" sz="3600" dirty="0"/>
              <a:t>Perspectives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66EBB5D-89A3-4318-B853-4A5A0937B5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92149" y="640263"/>
            <a:ext cx="7110798" cy="5254510"/>
          </a:xfrm>
        </p:spPr>
        <p:txBody>
          <a:bodyPr anchor="ctr">
            <a:normAutofit/>
          </a:bodyPr>
          <a:lstStyle/>
          <a:p>
            <a:endParaRPr lang="fr-FR" dirty="0">
              <a:solidFill>
                <a:schemeClr val="bg1"/>
              </a:solidFill>
            </a:endParaRPr>
          </a:p>
          <a:p>
            <a:r>
              <a:rPr lang="fr-FR" sz="3200" dirty="0">
                <a:solidFill>
                  <a:schemeClr val="bg1"/>
                </a:solidFill>
                <a:latin typeface="+mj-lt"/>
              </a:rPr>
              <a:t>Cette expérience m’a permis de : </a:t>
            </a:r>
          </a:p>
          <a:p>
            <a:pPr lvl="1"/>
            <a:r>
              <a:rPr lang="fr-FR" sz="2800" dirty="0">
                <a:solidFill>
                  <a:schemeClr val="bg1"/>
                </a:solidFill>
                <a:latin typeface="+mj-lt"/>
              </a:rPr>
              <a:t>Réaliser un projet complet</a:t>
            </a:r>
          </a:p>
          <a:p>
            <a:pPr lvl="1"/>
            <a:r>
              <a:rPr lang="fr-FR" sz="2800" dirty="0">
                <a:solidFill>
                  <a:schemeClr val="bg1"/>
                </a:solidFill>
                <a:latin typeface="+mj-lt"/>
              </a:rPr>
              <a:t>Développer une application n-tiers</a:t>
            </a:r>
          </a:p>
          <a:p>
            <a:pPr lvl="1"/>
            <a:r>
              <a:rPr lang="fr-FR" sz="2800" dirty="0">
                <a:solidFill>
                  <a:schemeClr val="bg1"/>
                </a:solidFill>
                <a:latin typeface="+mj-lt"/>
              </a:rPr>
              <a:t>Me conforter dans la voie professionnelle que j’ai choisie</a:t>
            </a:r>
          </a:p>
          <a:p>
            <a:endParaRPr lang="fr-FR" dirty="0">
              <a:solidFill>
                <a:schemeClr val="bg1"/>
              </a:solidFill>
              <a:latin typeface="+mj-lt"/>
            </a:endParaRPr>
          </a:p>
          <a:p>
            <a:pPr marL="0" indent="0">
              <a:buNone/>
            </a:pPr>
            <a:r>
              <a:rPr lang="fr-FR" sz="3200" dirty="0">
                <a:solidFill>
                  <a:schemeClr val="bg1"/>
                </a:solidFill>
                <a:latin typeface="+mj-lt"/>
              </a:rPr>
              <a:t>Perspective :</a:t>
            </a:r>
          </a:p>
          <a:p>
            <a:r>
              <a:rPr lang="fr-FR" dirty="0">
                <a:solidFill>
                  <a:schemeClr val="bg1"/>
                </a:solidFill>
                <a:latin typeface="+mj-lt"/>
              </a:rPr>
              <a:t>Une fois l’appli fonctionnelle sur Desktop </a:t>
            </a:r>
            <a:r>
              <a:rPr lang="fr-FR" dirty="0">
                <a:solidFill>
                  <a:schemeClr val="bg1"/>
                </a:solidFill>
                <a:latin typeface="+mj-lt"/>
                <a:sym typeface="Wingdings" panose="05000000000000000000" pitchFamily="2" charset="2"/>
              </a:rPr>
              <a:t> Développement sur Android </a:t>
            </a:r>
          </a:p>
          <a:p>
            <a:endParaRPr lang="fr-FR" sz="2200" dirty="0">
              <a:solidFill>
                <a:schemeClr val="bg1"/>
              </a:solidFill>
            </a:endParaRPr>
          </a:p>
          <a:p>
            <a:endParaRPr lang="fr-FR" sz="2200" dirty="0">
              <a:solidFill>
                <a:schemeClr val="bg1"/>
              </a:solidFill>
            </a:endParaRP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08D7634-4694-4B21-A289-57D6FE439D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01823" y="5986263"/>
            <a:ext cx="602848" cy="390123"/>
          </a:xfrm>
        </p:spPr>
        <p:txBody>
          <a:bodyPr/>
          <a:lstStyle/>
          <a:p>
            <a:fld id="{06BCC644-F8B0-4B04-8E2F-042881C44E37}" type="slidenum">
              <a:rPr lang="fr-FR" smtClean="0"/>
              <a:t>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867860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C7FA33FF-088D-4F16-95A2-2C64D353DE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376EFB1-01CF-419F-ABF1-2AF02BBFC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709160" cy="6858000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FF9DEA15-78BD-4750-AA18-B9F28A6D5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284331" cy="6858000"/>
          </a:xfrm>
          <a:custGeom>
            <a:avLst/>
            <a:gdLst>
              <a:gd name="connsiteX0" fmla="*/ 0 w 4319042"/>
              <a:gd name="connsiteY0" fmla="*/ 0 h 6858000"/>
              <a:gd name="connsiteX1" fmla="*/ 1142888 w 4319042"/>
              <a:gd name="connsiteY1" fmla="*/ 0 h 6858000"/>
              <a:gd name="connsiteX2" fmla="*/ 4319042 w 4319042"/>
              <a:gd name="connsiteY2" fmla="*/ 6858000 h 6858000"/>
              <a:gd name="connsiteX3" fmla="*/ 0 w 43190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9042" h="6858000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57B56A1-4FE5-4F32-8808-93DF21E7BD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424" y="640263"/>
            <a:ext cx="3750565" cy="5254510"/>
          </a:xfrm>
        </p:spPr>
        <p:txBody>
          <a:bodyPr>
            <a:normAutofit/>
          </a:bodyPr>
          <a:lstStyle/>
          <a:p>
            <a:r>
              <a:rPr lang="fr-FR" dirty="0"/>
              <a:t>Remerciements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19E38D7-D627-44C8-B70E-41B0013186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8384" y="640263"/>
            <a:ext cx="6028944" cy="525451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fr-FR" sz="3200" dirty="0">
                <a:solidFill>
                  <a:schemeClr val="bg1"/>
                </a:solidFill>
                <a:latin typeface="+mj-lt"/>
              </a:rPr>
              <a:t>Je remercie le Greta des Yvelines qui m’a permis de suivre cette formation de qualité </a:t>
            </a:r>
          </a:p>
          <a:p>
            <a:pPr marL="0" indent="0">
              <a:buNone/>
            </a:pPr>
            <a:endParaRPr lang="fr-FR" sz="3200" dirty="0">
              <a:solidFill>
                <a:schemeClr val="bg1"/>
              </a:solidFill>
              <a:latin typeface="+mj-lt"/>
            </a:endParaRPr>
          </a:p>
          <a:p>
            <a:pPr marL="0" indent="0">
              <a:buNone/>
            </a:pPr>
            <a:r>
              <a:rPr lang="fr-FR" sz="3200" dirty="0">
                <a:solidFill>
                  <a:schemeClr val="bg1"/>
                </a:solidFill>
                <a:latin typeface="+mj-lt"/>
              </a:rPr>
              <a:t>Je remercie aussi mon formateur Java, Monsieur Martin, qui a suivi mon projet 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EC26F7A-31E9-4952-B9C6-1DCD1B274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76177" y="5995686"/>
            <a:ext cx="428494" cy="38070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06BCC644-F8B0-4B04-8E2F-042881C44E37}" type="slidenum">
              <a:rPr lang="fr-FR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32</a:t>
            </a:fld>
            <a:endParaRPr lang="fr-FR" dirty="0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14779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478A54C5-01C2-420B-B88C-1A335BDBEB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5368" y="2043663"/>
            <a:ext cx="6105194" cy="203105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Merci pour votre attention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8082EDF-FB99-4E1D-BDFC-685BC11F0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5930" y="6223702"/>
            <a:ext cx="570728" cy="31406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06BCC644-F8B0-4B04-8E2F-042881C44E37}" type="slidenum">
              <a:rPr lang="en-US" sz="1000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33</a:t>
            </a:fld>
            <a:endParaRPr lang="en-US" sz="100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50332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264F718-7FAC-4056-9FA9-A603EC682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0"/>
            <a:ext cx="1219047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F74639F7-E3C7-4165-A83E-6386A86BA1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6356349" cy="6858000"/>
          </a:xfrm>
          <a:custGeom>
            <a:avLst/>
            <a:gdLst>
              <a:gd name="connsiteX0" fmla="*/ 7539895 w 7539895"/>
              <a:gd name="connsiteY0" fmla="*/ 6858000 h 6858000"/>
              <a:gd name="connsiteX1" fmla="*/ 0 w 7539895"/>
              <a:gd name="connsiteY1" fmla="*/ 6858000 h 6858000"/>
              <a:gd name="connsiteX2" fmla="*/ 0 w 7539895"/>
              <a:gd name="connsiteY2" fmla="*/ 0 h 6858000"/>
              <a:gd name="connsiteX3" fmla="*/ 4363741 w 753989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39895" h="6858000">
                <a:moveTo>
                  <a:pt x="753989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4363741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B3AF0F1-707A-463E-B5EE-33C63A40CF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5979591" cy="6858000"/>
          </a:xfrm>
          <a:custGeom>
            <a:avLst/>
            <a:gdLst>
              <a:gd name="connsiteX0" fmla="*/ 7092985 w 7092985"/>
              <a:gd name="connsiteY0" fmla="*/ 6858000 h 6858000"/>
              <a:gd name="connsiteX1" fmla="*/ 0 w 7092985"/>
              <a:gd name="connsiteY1" fmla="*/ 6858000 h 6858000"/>
              <a:gd name="connsiteX2" fmla="*/ 0 w 7092985"/>
              <a:gd name="connsiteY2" fmla="*/ 0 h 6858000"/>
              <a:gd name="connsiteX3" fmla="*/ 3916831 w 709298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92985" h="6858000">
                <a:moveTo>
                  <a:pt x="709298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3916831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A27BAC4-1313-4912-AD5F-14DE777290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857" y="2045686"/>
            <a:ext cx="4374442" cy="2978150"/>
          </a:xfrm>
        </p:spPr>
        <p:txBody>
          <a:bodyPr anchor="b">
            <a:normAutofit fontScale="90000"/>
          </a:bodyPr>
          <a:lstStyle/>
          <a:p>
            <a:pPr algn="ctr"/>
            <a:r>
              <a:rPr lang="fr-FR" sz="4900" b="1" dirty="0"/>
              <a:t>II - Cadre du projet</a:t>
            </a:r>
            <a:br>
              <a:rPr lang="fr-FR" dirty="0"/>
            </a:br>
            <a:br>
              <a:rPr lang="fr-FR" dirty="0"/>
            </a:br>
            <a:r>
              <a:rPr lang="fr-FR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Contexte</a:t>
            </a:r>
            <a:br>
              <a:rPr lang="fr-FR" sz="4400" u="sng" dirty="0">
                <a:solidFill>
                  <a:schemeClr val="bg1"/>
                </a:solidFill>
                <a:latin typeface="+mj-lt"/>
              </a:rPr>
            </a:b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F052B43-A64D-40BA-9D16-FDC2E057A9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2411" y="182880"/>
            <a:ext cx="5314950" cy="6675120"/>
          </a:xfrm>
        </p:spPr>
        <p:txBody>
          <a:bodyPr anchor="ctr">
            <a:normAutofit fontScale="85000" lnSpcReduction="20000"/>
          </a:bodyPr>
          <a:lstStyle/>
          <a:p>
            <a:pPr marL="0" indent="0">
              <a:buNone/>
            </a:pPr>
            <a:endParaRPr lang="fr-FR" sz="4800" u="sng" dirty="0">
              <a:solidFill>
                <a:schemeClr val="bg1"/>
              </a:solidFill>
              <a:latin typeface="+mj-lt"/>
            </a:endParaRPr>
          </a:p>
          <a:p>
            <a:pPr marL="0" indent="0">
              <a:buNone/>
            </a:pPr>
            <a:r>
              <a:rPr lang="fr-FR" sz="4100" dirty="0">
                <a:solidFill>
                  <a:schemeClr val="bg1"/>
                </a:solidFill>
                <a:latin typeface="+mj-lt"/>
              </a:rPr>
              <a:t>Cahier des charges </a:t>
            </a:r>
            <a:r>
              <a:rPr lang="fr-FR" sz="3600" dirty="0">
                <a:solidFill>
                  <a:schemeClr val="bg1"/>
                </a:solidFill>
                <a:latin typeface="+mj-lt"/>
              </a:rPr>
              <a:t>:</a:t>
            </a:r>
          </a:p>
          <a:p>
            <a:pPr marL="0" indent="0">
              <a:buNone/>
            </a:pPr>
            <a:endParaRPr lang="fr-FR" sz="3600" dirty="0">
              <a:solidFill>
                <a:schemeClr val="bg1"/>
              </a:solidFill>
              <a:latin typeface="+mj-lt"/>
            </a:endParaRPr>
          </a:p>
          <a:p>
            <a:r>
              <a:rPr lang="fr-FR" sz="3100" dirty="0">
                <a:solidFill>
                  <a:schemeClr val="bg1"/>
                </a:solidFill>
                <a:latin typeface="+mj-lt"/>
              </a:rPr>
              <a:t>Quoi : Une application pour copropriétaires</a:t>
            </a:r>
            <a:br>
              <a:rPr lang="fr-FR" sz="3100" dirty="0">
                <a:solidFill>
                  <a:schemeClr val="bg1"/>
                </a:solidFill>
                <a:latin typeface="+mj-lt"/>
              </a:rPr>
            </a:br>
            <a:endParaRPr lang="fr-FR" sz="3100" dirty="0">
              <a:solidFill>
                <a:schemeClr val="bg1"/>
              </a:solidFill>
              <a:latin typeface="+mj-lt"/>
            </a:endParaRPr>
          </a:p>
          <a:p>
            <a:r>
              <a:rPr lang="fr-FR" sz="3100" dirty="0">
                <a:solidFill>
                  <a:schemeClr val="bg1"/>
                </a:solidFill>
                <a:latin typeface="+mj-lt"/>
              </a:rPr>
              <a:t>Qui : Toute personne faisant partie d’une copropriété</a:t>
            </a:r>
            <a:br>
              <a:rPr lang="fr-FR" sz="3100" dirty="0">
                <a:solidFill>
                  <a:schemeClr val="bg1"/>
                </a:solidFill>
                <a:latin typeface="+mj-lt"/>
              </a:rPr>
            </a:br>
            <a:endParaRPr lang="fr-FR" sz="3100" dirty="0">
              <a:solidFill>
                <a:schemeClr val="bg1"/>
              </a:solidFill>
              <a:latin typeface="+mj-lt"/>
            </a:endParaRPr>
          </a:p>
          <a:p>
            <a:r>
              <a:rPr lang="fr-FR" sz="3100" dirty="0">
                <a:solidFill>
                  <a:schemeClr val="bg1"/>
                </a:solidFill>
                <a:latin typeface="+mj-lt"/>
              </a:rPr>
              <a:t>Où : Depuis l’application</a:t>
            </a:r>
            <a:br>
              <a:rPr lang="fr-FR" sz="3100" dirty="0">
                <a:solidFill>
                  <a:schemeClr val="bg1"/>
                </a:solidFill>
                <a:latin typeface="+mj-lt"/>
              </a:rPr>
            </a:br>
            <a:endParaRPr lang="fr-FR" sz="3100" dirty="0">
              <a:solidFill>
                <a:schemeClr val="bg1"/>
              </a:solidFill>
              <a:latin typeface="+mj-lt"/>
            </a:endParaRPr>
          </a:p>
          <a:p>
            <a:r>
              <a:rPr lang="fr-FR" sz="3100" dirty="0">
                <a:solidFill>
                  <a:schemeClr val="bg1"/>
                </a:solidFill>
                <a:latin typeface="+mj-lt"/>
              </a:rPr>
              <a:t>Quand : Dès qu’il en a le besoin</a:t>
            </a:r>
            <a:br>
              <a:rPr lang="fr-FR" sz="3100" dirty="0">
                <a:solidFill>
                  <a:schemeClr val="bg1"/>
                </a:solidFill>
                <a:latin typeface="+mj-lt"/>
              </a:rPr>
            </a:br>
            <a:endParaRPr lang="fr-FR" sz="3100" dirty="0">
              <a:solidFill>
                <a:schemeClr val="bg1"/>
              </a:solidFill>
              <a:latin typeface="+mj-lt"/>
            </a:endParaRPr>
          </a:p>
          <a:p>
            <a:r>
              <a:rPr lang="fr-FR" sz="3100" dirty="0">
                <a:solidFill>
                  <a:schemeClr val="bg1"/>
                </a:solidFill>
                <a:latin typeface="+mj-lt"/>
              </a:rPr>
              <a:t>Comment : En postant un service / objet ou en réservant service / objet</a:t>
            </a:r>
            <a:br>
              <a:rPr lang="fr-FR" sz="3100" dirty="0">
                <a:solidFill>
                  <a:schemeClr val="bg1"/>
                </a:solidFill>
                <a:latin typeface="+mj-lt"/>
              </a:rPr>
            </a:br>
            <a:endParaRPr lang="fr-FR" sz="3100" dirty="0">
              <a:solidFill>
                <a:schemeClr val="bg1"/>
              </a:solidFill>
              <a:latin typeface="+mj-lt"/>
            </a:endParaRPr>
          </a:p>
          <a:p>
            <a:r>
              <a:rPr lang="fr-FR" sz="3100" dirty="0">
                <a:solidFill>
                  <a:schemeClr val="bg1"/>
                </a:solidFill>
                <a:latin typeface="+mj-lt"/>
              </a:rPr>
              <a:t>Pourquoi : Ne pas devoir acheter un objet qui ne servirait </a:t>
            </a:r>
            <a:r>
              <a:rPr lang="fr-FR" sz="3100">
                <a:solidFill>
                  <a:schemeClr val="bg1"/>
                </a:solidFill>
                <a:latin typeface="+mj-lt"/>
              </a:rPr>
              <a:t>que rarement</a:t>
            </a:r>
            <a:endParaRPr lang="fr-FR" sz="3100" dirty="0">
              <a:solidFill>
                <a:schemeClr val="bg1"/>
              </a:solidFill>
              <a:latin typeface="+mj-lt"/>
            </a:endParaRPr>
          </a:p>
          <a:p>
            <a:endParaRPr lang="fr-FR" sz="4000" dirty="0">
              <a:solidFill>
                <a:schemeClr val="bg1"/>
              </a:solidFill>
            </a:endParaRPr>
          </a:p>
          <a:p>
            <a:endParaRPr lang="fr-FR" sz="4000" u="sng" dirty="0">
              <a:solidFill>
                <a:schemeClr val="bg1"/>
              </a:solidFill>
            </a:endParaRP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8693ED4C-8FC8-45CA-9D2D-10EEF7452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43857" y="6065135"/>
            <a:ext cx="568124" cy="378548"/>
          </a:xfrm>
        </p:spPr>
        <p:txBody>
          <a:bodyPr/>
          <a:lstStyle/>
          <a:p>
            <a:fld id="{06BCC644-F8B0-4B04-8E2F-042881C44E37}" type="slidenum">
              <a:rPr lang="fr-FR" smtClean="0"/>
              <a:t>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274279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264F718-7FAC-4056-9FA9-A603EC682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0"/>
            <a:ext cx="1219047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F74639F7-E3C7-4165-A83E-6386A86BA1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6356349" cy="6858000"/>
          </a:xfrm>
          <a:custGeom>
            <a:avLst/>
            <a:gdLst>
              <a:gd name="connsiteX0" fmla="*/ 7539895 w 7539895"/>
              <a:gd name="connsiteY0" fmla="*/ 6858000 h 6858000"/>
              <a:gd name="connsiteX1" fmla="*/ 0 w 7539895"/>
              <a:gd name="connsiteY1" fmla="*/ 6858000 h 6858000"/>
              <a:gd name="connsiteX2" fmla="*/ 0 w 7539895"/>
              <a:gd name="connsiteY2" fmla="*/ 0 h 6858000"/>
              <a:gd name="connsiteX3" fmla="*/ 4363741 w 753989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39895" h="6858000">
                <a:moveTo>
                  <a:pt x="753989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4363741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B3AF0F1-707A-463E-B5EE-33C63A40CF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5979591" cy="6858000"/>
          </a:xfrm>
          <a:custGeom>
            <a:avLst/>
            <a:gdLst>
              <a:gd name="connsiteX0" fmla="*/ 7092985 w 7092985"/>
              <a:gd name="connsiteY0" fmla="*/ 6858000 h 6858000"/>
              <a:gd name="connsiteX1" fmla="*/ 0 w 7092985"/>
              <a:gd name="connsiteY1" fmla="*/ 6858000 h 6858000"/>
              <a:gd name="connsiteX2" fmla="*/ 0 w 7092985"/>
              <a:gd name="connsiteY2" fmla="*/ 0 h 6858000"/>
              <a:gd name="connsiteX3" fmla="*/ 3916831 w 709298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92985" h="6858000">
                <a:moveTo>
                  <a:pt x="709298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3916831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D30BA32-12BB-4979-98F4-EE55353FF1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864" y="1413968"/>
            <a:ext cx="4438308" cy="2978150"/>
          </a:xfrm>
        </p:spPr>
        <p:txBody>
          <a:bodyPr anchor="b">
            <a:normAutofit/>
          </a:bodyPr>
          <a:lstStyle/>
          <a:p>
            <a:pPr algn="ctr"/>
            <a:r>
              <a:rPr lang="fr-FR" b="1" dirty="0"/>
              <a:t>II - Cadre du projet</a:t>
            </a:r>
            <a:br>
              <a:rPr lang="fr-FR" dirty="0"/>
            </a:br>
            <a:br>
              <a:rPr lang="fr-FR" dirty="0"/>
            </a:br>
            <a:r>
              <a:rPr lang="fr-FR" sz="3600" dirty="0"/>
              <a:t>Contexte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BB9E205-30D1-4ED4-98EB-ACEDEA8B4F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2411" y="1193121"/>
            <a:ext cx="5314950" cy="5251450"/>
          </a:xfrm>
        </p:spPr>
        <p:txBody>
          <a:bodyPr anchor="ctr">
            <a:normAutofit fontScale="85000" lnSpcReduction="20000"/>
          </a:bodyPr>
          <a:lstStyle/>
          <a:p>
            <a:pPr marL="0" indent="0">
              <a:buNone/>
            </a:pPr>
            <a:endParaRPr lang="fr-FR" sz="4400" u="sng" dirty="0">
              <a:solidFill>
                <a:schemeClr val="bg1"/>
              </a:solidFill>
              <a:latin typeface="+mj-lt"/>
            </a:endParaRPr>
          </a:p>
          <a:p>
            <a:pPr marL="0" indent="0">
              <a:buNone/>
            </a:pPr>
            <a:r>
              <a:rPr lang="fr-FR" sz="3500" dirty="0">
                <a:solidFill>
                  <a:schemeClr val="bg1"/>
                </a:solidFill>
                <a:latin typeface="+mj-lt"/>
              </a:rPr>
              <a:t>Besoins </a:t>
            </a:r>
          </a:p>
          <a:p>
            <a:pPr lvl="1"/>
            <a:r>
              <a:rPr lang="fr-FR" sz="2900" dirty="0">
                <a:solidFill>
                  <a:schemeClr val="bg1"/>
                </a:solidFill>
                <a:latin typeface="+mj-lt"/>
              </a:rPr>
              <a:t>Créer son compte utilisateur</a:t>
            </a:r>
          </a:p>
          <a:p>
            <a:pPr lvl="1"/>
            <a:r>
              <a:rPr lang="fr-FR" sz="2900" dirty="0">
                <a:solidFill>
                  <a:schemeClr val="bg1"/>
                </a:solidFill>
                <a:latin typeface="+mj-lt"/>
              </a:rPr>
              <a:t>Consulter les objets et services proposés </a:t>
            </a:r>
          </a:p>
          <a:p>
            <a:pPr lvl="1"/>
            <a:r>
              <a:rPr lang="fr-FR" sz="2900" dirty="0">
                <a:solidFill>
                  <a:schemeClr val="bg1"/>
                </a:solidFill>
                <a:latin typeface="+mj-lt"/>
              </a:rPr>
              <a:t>Proposer ou réserver</a:t>
            </a:r>
          </a:p>
          <a:p>
            <a:pPr marL="0" indent="0">
              <a:buNone/>
            </a:pPr>
            <a:endParaRPr lang="fr-FR" sz="3300" dirty="0">
              <a:solidFill>
                <a:schemeClr val="bg1"/>
              </a:solidFill>
              <a:latin typeface="+mj-lt"/>
            </a:endParaRPr>
          </a:p>
          <a:p>
            <a:pPr marL="0" indent="0">
              <a:buNone/>
            </a:pPr>
            <a:r>
              <a:rPr lang="fr-FR" sz="3300" dirty="0">
                <a:solidFill>
                  <a:schemeClr val="bg1"/>
                </a:solidFill>
                <a:latin typeface="+mj-lt"/>
              </a:rPr>
              <a:t>Contrainte </a:t>
            </a:r>
          </a:p>
          <a:p>
            <a:pPr lvl="1"/>
            <a:r>
              <a:rPr lang="fr-FR" sz="2900" dirty="0">
                <a:solidFill>
                  <a:schemeClr val="bg1"/>
                </a:solidFill>
                <a:latin typeface="+mj-lt"/>
              </a:rPr>
              <a:t>Pas de contrainte particulière</a:t>
            </a:r>
          </a:p>
          <a:p>
            <a:pPr marL="0" indent="0">
              <a:buNone/>
            </a:pPr>
            <a:endParaRPr lang="fr-FR" sz="3300" dirty="0">
              <a:solidFill>
                <a:schemeClr val="bg1"/>
              </a:solidFill>
              <a:latin typeface="+mj-lt"/>
            </a:endParaRPr>
          </a:p>
          <a:p>
            <a:pPr marL="0" indent="0">
              <a:buNone/>
            </a:pPr>
            <a:r>
              <a:rPr lang="fr-FR" sz="3300" dirty="0">
                <a:solidFill>
                  <a:schemeClr val="bg1"/>
                </a:solidFill>
                <a:latin typeface="+mj-lt"/>
              </a:rPr>
              <a:t>Résultats attendus </a:t>
            </a:r>
          </a:p>
          <a:p>
            <a:pPr lvl="1"/>
            <a:r>
              <a:rPr lang="fr-FR" sz="2900" dirty="0">
                <a:solidFill>
                  <a:schemeClr val="bg1"/>
                </a:solidFill>
                <a:latin typeface="+mj-lt"/>
              </a:rPr>
              <a:t>Maquettes de l’application</a:t>
            </a:r>
          </a:p>
          <a:p>
            <a:pPr lvl="1"/>
            <a:r>
              <a:rPr lang="fr-FR" sz="2900" dirty="0">
                <a:solidFill>
                  <a:schemeClr val="bg1"/>
                </a:solidFill>
                <a:latin typeface="+mj-lt"/>
              </a:rPr>
              <a:t>Conception et codage d’une partie de l’application</a:t>
            </a:r>
          </a:p>
          <a:p>
            <a:pPr lvl="1"/>
            <a:endParaRPr lang="fr-FR" sz="2900" dirty="0">
              <a:solidFill>
                <a:schemeClr val="bg1"/>
              </a:solidFill>
            </a:endParaRPr>
          </a:p>
          <a:p>
            <a:endParaRPr lang="fr-FR" sz="4400" u="sng" dirty="0">
              <a:solidFill>
                <a:schemeClr val="bg1"/>
              </a:solidFill>
            </a:endParaRPr>
          </a:p>
          <a:p>
            <a:endParaRPr lang="fr-FR" sz="4400" u="sng" dirty="0">
              <a:solidFill>
                <a:schemeClr val="bg1"/>
              </a:solidFill>
            </a:endParaRP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8BDC445-DD1B-4F36-BC10-7D8F09A110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76760" y="6019724"/>
            <a:ext cx="417653" cy="424847"/>
          </a:xfrm>
        </p:spPr>
        <p:txBody>
          <a:bodyPr/>
          <a:lstStyle/>
          <a:p>
            <a:fld id="{06BCC644-F8B0-4B04-8E2F-042881C44E37}" type="slidenum">
              <a:rPr lang="fr-FR" smtClean="0"/>
              <a:t>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952334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86295E7F-EA66-480B-B001-C8BE7CD619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0040" y="4892040"/>
            <a:ext cx="11548872" cy="1645920"/>
          </a:xfrm>
          <a:prstGeom prst="rect">
            <a:avLst/>
          </a:prstGeom>
          <a:solidFill>
            <a:srgbClr val="262626"/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B4D0B1C3-1686-47AD-A9C0-36D27F3A53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686" y="5091762"/>
            <a:ext cx="7484787" cy="1264588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en-US" sz="4900" b="1" dirty="0">
                <a:solidFill>
                  <a:srgbClr val="FFFFFF"/>
                </a:solidFill>
              </a:rPr>
              <a:t>II - Cadre du projet </a:t>
            </a:r>
            <a:br>
              <a:rPr lang="en-US" sz="4900" b="1" dirty="0">
                <a:solidFill>
                  <a:srgbClr val="FFFFFF"/>
                </a:solidFill>
              </a:rPr>
            </a:br>
            <a:r>
              <a:rPr lang="en-US" sz="4000" dirty="0">
                <a:solidFill>
                  <a:srgbClr val="FFFFFF"/>
                </a:solidFill>
              </a:rPr>
              <a:t>Gestion</a:t>
            </a:r>
            <a:endParaRPr lang="en-US" sz="4800" dirty="0">
              <a:solidFill>
                <a:srgbClr val="FFFFFF"/>
              </a:solidFill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126E481-B945-4179-BD79-05E96E9B2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Espace réservé du contenu 21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635A09E3-AE32-4D92-A991-D4686E561B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1" y="320040"/>
            <a:ext cx="11548871" cy="4412268"/>
          </a:xfrm>
        </p:spPr>
      </p:pic>
      <p:sp>
        <p:nvSpPr>
          <p:cNvPr id="23" name="ZoneTexte 22">
            <a:extLst>
              <a:ext uri="{FF2B5EF4-FFF2-40B4-BE49-F238E27FC236}">
                <a16:creationId xmlns:a16="http://schemas.microsoft.com/office/drawing/2014/main" id="{77601CCB-5192-40BC-B7A9-9BECBDE5487C}"/>
              </a:ext>
            </a:extLst>
          </p:cNvPr>
          <p:cNvSpPr txBox="1"/>
          <p:nvPr/>
        </p:nvSpPr>
        <p:spPr>
          <a:xfrm>
            <a:off x="8691217" y="5185447"/>
            <a:ext cx="287332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FFFF"/>
                </a:solidFill>
              </a:rPr>
              <a:t>Planning et suivi</a:t>
            </a:r>
          </a:p>
          <a:p>
            <a:pPr algn="ctr"/>
            <a:endParaRPr lang="fr-FR" sz="2400" dirty="0"/>
          </a:p>
          <a:p>
            <a:pPr algn="ctr"/>
            <a:r>
              <a:rPr lang="fr-FR" sz="2000" dirty="0">
                <a:solidFill>
                  <a:schemeClr val="bg1"/>
                </a:solidFill>
                <a:latin typeface="+mj-lt"/>
              </a:rPr>
              <a:t>Diagramme de GANTT</a:t>
            </a:r>
          </a:p>
          <a:p>
            <a:endParaRPr lang="fr-FR" sz="2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9" name="Espace réservé du numéro de diapositive 28">
            <a:extLst>
              <a:ext uri="{FF2B5EF4-FFF2-40B4-BE49-F238E27FC236}">
                <a16:creationId xmlns:a16="http://schemas.microsoft.com/office/drawing/2014/main" id="{7E306D02-A505-4F60-8BFF-EFA778A67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63078" y="6172835"/>
            <a:ext cx="255608" cy="365125"/>
          </a:xfrm>
        </p:spPr>
        <p:txBody>
          <a:bodyPr/>
          <a:lstStyle/>
          <a:p>
            <a:fld id="{06BCC644-F8B0-4B04-8E2F-042881C44E37}" type="slidenum">
              <a:rPr lang="fr-FR" smtClean="0">
                <a:solidFill>
                  <a:schemeClr val="bg1"/>
                </a:solidFill>
              </a:rPr>
              <a:t>6</a:t>
            </a:fld>
            <a:endParaRPr lang="fr-F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25267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264F718-7FAC-4056-9FA9-A603EC682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0"/>
            <a:ext cx="1219047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F74639F7-E3C7-4165-A83E-6386A86BA1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6356349" cy="6858000"/>
          </a:xfrm>
          <a:custGeom>
            <a:avLst/>
            <a:gdLst>
              <a:gd name="connsiteX0" fmla="*/ 7539895 w 7539895"/>
              <a:gd name="connsiteY0" fmla="*/ 6858000 h 6858000"/>
              <a:gd name="connsiteX1" fmla="*/ 0 w 7539895"/>
              <a:gd name="connsiteY1" fmla="*/ 6858000 h 6858000"/>
              <a:gd name="connsiteX2" fmla="*/ 0 w 7539895"/>
              <a:gd name="connsiteY2" fmla="*/ 0 h 6858000"/>
              <a:gd name="connsiteX3" fmla="*/ 4363741 w 753989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39895" h="6858000">
                <a:moveTo>
                  <a:pt x="753989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4363741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B3AF0F1-707A-463E-B5EE-33C63A40CF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5979591" cy="6858000"/>
          </a:xfrm>
          <a:custGeom>
            <a:avLst/>
            <a:gdLst>
              <a:gd name="connsiteX0" fmla="*/ 7092985 w 7092985"/>
              <a:gd name="connsiteY0" fmla="*/ 6858000 h 6858000"/>
              <a:gd name="connsiteX1" fmla="*/ 0 w 7092985"/>
              <a:gd name="connsiteY1" fmla="*/ 6858000 h 6858000"/>
              <a:gd name="connsiteX2" fmla="*/ 0 w 7092985"/>
              <a:gd name="connsiteY2" fmla="*/ 0 h 6858000"/>
              <a:gd name="connsiteX3" fmla="*/ 3916831 w 709298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92985" h="6858000">
                <a:moveTo>
                  <a:pt x="709298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3916831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DBE68211-D63E-4CE5-A4F7-79B7DC2A2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610" y="1584003"/>
            <a:ext cx="4357226" cy="2978150"/>
          </a:xfrm>
        </p:spPr>
        <p:txBody>
          <a:bodyPr anchor="b">
            <a:normAutofit/>
          </a:bodyPr>
          <a:lstStyle/>
          <a:p>
            <a:pPr algn="ctr"/>
            <a:r>
              <a:rPr lang="fr-FR" b="1" dirty="0"/>
              <a:t>II - Cadre du projet</a:t>
            </a:r>
            <a:br>
              <a:rPr lang="fr-FR" dirty="0"/>
            </a:br>
            <a:br>
              <a:rPr lang="fr-FR" dirty="0"/>
            </a:br>
            <a:r>
              <a:rPr lang="fr-FR" sz="3600" dirty="0"/>
              <a:t>Gestion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FE4A198-AED8-4167-8A94-E7E6C9728B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38850" y="704850"/>
            <a:ext cx="5314950" cy="5251450"/>
          </a:xfrm>
        </p:spPr>
        <p:txBody>
          <a:bodyPr anchor="ctr">
            <a:normAutofit/>
          </a:bodyPr>
          <a:lstStyle/>
          <a:p>
            <a:r>
              <a:rPr lang="fr-FR" sz="3200" dirty="0">
                <a:solidFill>
                  <a:schemeClr val="bg1"/>
                </a:solidFill>
                <a:latin typeface="+mj-lt"/>
              </a:rPr>
              <a:t>Environnement humain </a:t>
            </a:r>
          </a:p>
          <a:p>
            <a:pPr marL="0" indent="0">
              <a:buNone/>
            </a:pPr>
            <a:endParaRPr lang="fr-FR" sz="2800" dirty="0">
              <a:solidFill>
                <a:schemeClr val="bg1"/>
              </a:solidFill>
              <a:latin typeface="+mj-lt"/>
            </a:endParaRPr>
          </a:p>
          <a:p>
            <a:r>
              <a:rPr lang="fr-FR" sz="3200" dirty="0">
                <a:solidFill>
                  <a:schemeClr val="bg1"/>
                </a:solidFill>
                <a:latin typeface="+mj-lt"/>
              </a:rPr>
              <a:t>Environnement technique </a:t>
            </a:r>
          </a:p>
          <a:p>
            <a:pPr marL="0" indent="0">
              <a:buNone/>
            </a:pPr>
            <a:endParaRPr lang="fr-FR" sz="3200" dirty="0">
              <a:solidFill>
                <a:schemeClr val="bg1"/>
              </a:solidFill>
              <a:latin typeface="+mj-lt"/>
            </a:endParaRPr>
          </a:p>
          <a:p>
            <a:r>
              <a:rPr lang="fr-FR" sz="3200" dirty="0">
                <a:solidFill>
                  <a:schemeClr val="bg1"/>
                </a:solidFill>
                <a:latin typeface="+mj-lt"/>
              </a:rPr>
              <a:t>Objectifs de qualité 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62E6A37-D531-4031-B829-B7C3431DA0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9546" y="6146156"/>
            <a:ext cx="394504" cy="332251"/>
          </a:xfrm>
        </p:spPr>
        <p:txBody>
          <a:bodyPr/>
          <a:lstStyle/>
          <a:p>
            <a:fld id="{06BCC644-F8B0-4B04-8E2F-042881C44E37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777163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264F718-7FAC-4056-9FA9-A603EC682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0"/>
            <a:ext cx="1219047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F74639F7-E3C7-4165-A83E-6386A86BA1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6356349" cy="6858000"/>
          </a:xfrm>
          <a:custGeom>
            <a:avLst/>
            <a:gdLst>
              <a:gd name="connsiteX0" fmla="*/ 7539895 w 7539895"/>
              <a:gd name="connsiteY0" fmla="*/ 6858000 h 6858000"/>
              <a:gd name="connsiteX1" fmla="*/ 0 w 7539895"/>
              <a:gd name="connsiteY1" fmla="*/ 6858000 h 6858000"/>
              <a:gd name="connsiteX2" fmla="*/ 0 w 7539895"/>
              <a:gd name="connsiteY2" fmla="*/ 0 h 6858000"/>
              <a:gd name="connsiteX3" fmla="*/ 4363741 w 753989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39895" h="6858000">
                <a:moveTo>
                  <a:pt x="753989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4363741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B3AF0F1-707A-463E-B5EE-33C63A40CF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5979591" cy="6858000"/>
          </a:xfrm>
          <a:custGeom>
            <a:avLst/>
            <a:gdLst>
              <a:gd name="connsiteX0" fmla="*/ 7092985 w 7092985"/>
              <a:gd name="connsiteY0" fmla="*/ 6858000 h 6858000"/>
              <a:gd name="connsiteX1" fmla="*/ 0 w 7092985"/>
              <a:gd name="connsiteY1" fmla="*/ 6858000 h 6858000"/>
              <a:gd name="connsiteX2" fmla="*/ 0 w 7092985"/>
              <a:gd name="connsiteY2" fmla="*/ 0 h 6858000"/>
              <a:gd name="connsiteX3" fmla="*/ 3916831 w 709298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92985" h="6858000">
                <a:moveTo>
                  <a:pt x="709298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3916831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BE5458B1-8BDF-44C7-B1D3-E19106A31A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664" y="1560855"/>
            <a:ext cx="3785616" cy="2978150"/>
          </a:xfrm>
        </p:spPr>
        <p:txBody>
          <a:bodyPr anchor="b">
            <a:normAutofit/>
          </a:bodyPr>
          <a:lstStyle/>
          <a:p>
            <a:pPr algn="ctr"/>
            <a:r>
              <a:rPr lang="fr-FR" b="1" dirty="0"/>
              <a:t> III - Analyse </a:t>
            </a:r>
            <a:br>
              <a:rPr lang="fr-FR" dirty="0"/>
            </a:br>
            <a:br>
              <a:rPr lang="fr-FR" dirty="0"/>
            </a:br>
            <a:r>
              <a:rPr lang="fr-FR" sz="3600" dirty="0"/>
              <a:t>Analyse du besoin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20320D0-362D-4F52-A38D-CD89EB945A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38850" y="704850"/>
            <a:ext cx="5314950" cy="5251450"/>
          </a:xfrm>
        </p:spPr>
        <p:txBody>
          <a:bodyPr anchor="ctr">
            <a:normAutofit/>
          </a:bodyPr>
          <a:lstStyle/>
          <a:p>
            <a:pPr lvl="1"/>
            <a:r>
              <a:rPr lang="fr-FR" sz="4000" dirty="0">
                <a:solidFill>
                  <a:schemeClr val="bg1"/>
                </a:solidFill>
                <a:latin typeface="+mj-lt"/>
              </a:rPr>
              <a:t>Emprunter un objet à son voisin et / ou réserver un service</a:t>
            </a:r>
          </a:p>
          <a:p>
            <a:pPr marL="457200" lvl="1" indent="0">
              <a:buNone/>
            </a:pPr>
            <a:endParaRPr lang="fr-FR" sz="4000" dirty="0">
              <a:solidFill>
                <a:schemeClr val="bg1"/>
              </a:solidFill>
              <a:latin typeface="+mj-lt"/>
            </a:endParaRPr>
          </a:p>
          <a:p>
            <a:pPr lvl="1"/>
            <a:r>
              <a:rPr lang="fr-FR" sz="4000" dirty="0">
                <a:solidFill>
                  <a:schemeClr val="bg1"/>
                </a:solidFill>
                <a:latin typeface="+mj-lt"/>
              </a:rPr>
              <a:t>Rendre un service </a:t>
            </a:r>
            <a:br>
              <a:rPr lang="fr-FR" sz="4000" dirty="0">
                <a:solidFill>
                  <a:schemeClr val="bg1"/>
                </a:solidFill>
                <a:latin typeface="+mj-lt"/>
              </a:rPr>
            </a:br>
            <a:r>
              <a:rPr lang="fr-FR" sz="4000" dirty="0">
                <a:solidFill>
                  <a:schemeClr val="bg1"/>
                </a:solidFill>
                <a:latin typeface="+mj-lt"/>
              </a:rPr>
              <a:t>et / ou prêter un objet </a:t>
            </a:r>
            <a:r>
              <a:rPr lang="fr-FR" sz="4000" u="sng" dirty="0">
                <a:solidFill>
                  <a:schemeClr val="bg1"/>
                </a:solidFill>
                <a:latin typeface="+mj-lt"/>
              </a:rPr>
              <a:t> 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F49B03F-B8EB-4472-9EC8-1773B0A53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37647" y="6099859"/>
            <a:ext cx="544975" cy="366974"/>
          </a:xfrm>
        </p:spPr>
        <p:txBody>
          <a:bodyPr/>
          <a:lstStyle/>
          <a:p>
            <a:fld id="{06BCC644-F8B0-4B04-8E2F-042881C44E37}" type="slidenum">
              <a:rPr lang="fr-FR" smtClean="0"/>
              <a:t>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724205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7">
            <a:extLst>
              <a:ext uri="{FF2B5EF4-FFF2-40B4-BE49-F238E27FC236}">
                <a16:creationId xmlns:a16="http://schemas.microsoft.com/office/drawing/2014/main" id="{86295E7F-EA66-480B-B001-C8BE7CD619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0040" y="4892040"/>
            <a:ext cx="11548872" cy="1645920"/>
          </a:xfrm>
          <a:prstGeom prst="rect">
            <a:avLst/>
          </a:prstGeom>
          <a:solidFill>
            <a:srgbClr val="262626"/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B4D0B1C3-1686-47AD-A9C0-36D27F3A53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686" y="5091762"/>
            <a:ext cx="7484787" cy="126458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b="1" dirty="0">
                <a:solidFill>
                  <a:srgbClr val="FFFFFF"/>
                </a:solidFill>
              </a:rPr>
              <a:t>III - Analyse </a:t>
            </a:r>
            <a:br>
              <a:rPr lang="en-US" sz="4100" dirty="0">
                <a:solidFill>
                  <a:srgbClr val="FFFFFF"/>
                </a:solidFill>
              </a:rPr>
            </a:br>
            <a:r>
              <a:rPr lang="en-US" sz="3600" dirty="0">
                <a:solidFill>
                  <a:srgbClr val="FFFFFF"/>
                </a:solidFill>
              </a:rPr>
              <a:t>Analyse fonctionnelle</a:t>
            </a:r>
            <a:endParaRPr lang="en-US" sz="4100" dirty="0">
              <a:solidFill>
                <a:srgbClr val="FFFFFF"/>
              </a:solidFill>
            </a:endParaRP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BBD7C723-B7B5-4674-953E-48FB362EFE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02119" y="5091763"/>
            <a:ext cx="2871195" cy="126458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DUC </a:t>
            </a:r>
            <a:r>
              <a:rPr lang="en-US" sz="2000" dirty="0">
                <a:solidFill>
                  <a:schemeClr val="bg1"/>
                </a:solidFill>
              </a:rPr>
              <a:t>(Diagramme cas d’utilisation)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126E481-B945-4179-BD79-05E96E9B2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 5" descr="Une image contenant texte&#10;&#10;Description générée automatiquement">
            <a:extLst>
              <a:ext uri="{FF2B5EF4-FFF2-40B4-BE49-F238E27FC236}">
                <a16:creationId xmlns:a16="http://schemas.microsoft.com/office/drawing/2014/main" id="{08CFA6D4-133B-4483-BA39-654A9E75E8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686" y="320040"/>
            <a:ext cx="10408443" cy="4440107"/>
          </a:xfrm>
          <a:prstGeom prst="rect">
            <a:avLst/>
          </a:prstGeom>
          <a:solidFill>
            <a:srgbClr val="E6FFFF"/>
          </a:solidFill>
          <a:ln>
            <a:solidFill>
              <a:schemeClr val="bg2">
                <a:lumMod val="10000"/>
              </a:schemeClr>
            </a:solidFill>
          </a:ln>
        </p:spPr>
      </p:pic>
      <p:sp>
        <p:nvSpPr>
          <p:cNvPr id="8" name="Ellipse 7">
            <a:extLst>
              <a:ext uri="{FF2B5EF4-FFF2-40B4-BE49-F238E27FC236}">
                <a16:creationId xmlns:a16="http://schemas.microsoft.com/office/drawing/2014/main" id="{64030847-F685-4B77-862C-E9E063BB1977}"/>
              </a:ext>
            </a:extLst>
          </p:cNvPr>
          <p:cNvSpPr/>
          <p:nvPr/>
        </p:nvSpPr>
        <p:spPr>
          <a:xfrm>
            <a:off x="2974694" y="972273"/>
            <a:ext cx="2442258" cy="706056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Espace réservé du numéro de diapositive 11">
            <a:extLst>
              <a:ext uri="{FF2B5EF4-FFF2-40B4-BE49-F238E27FC236}">
                <a16:creationId xmlns:a16="http://schemas.microsoft.com/office/drawing/2014/main" id="{3F0B42F0-24D7-4BC9-9687-A1336BC45E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24182" y="6178506"/>
            <a:ext cx="394504" cy="365125"/>
          </a:xfrm>
        </p:spPr>
        <p:txBody>
          <a:bodyPr/>
          <a:lstStyle/>
          <a:p>
            <a:fld id="{06BCC644-F8B0-4B04-8E2F-042881C44E37}" type="slidenum">
              <a:rPr lang="fr-FR" smtClean="0">
                <a:solidFill>
                  <a:schemeClr val="bg1"/>
                </a:solidFill>
              </a:rPr>
              <a:t>9</a:t>
            </a:fld>
            <a:endParaRPr lang="fr-F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4877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1739</TotalTime>
  <Words>966</Words>
  <Application>Microsoft Office PowerPoint</Application>
  <PresentationFormat>Grand écran</PresentationFormat>
  <Paragraphs>206</Paragraphs>
  <Slides>33</Slides>
  <Notes>7</Notes>
  <HiddenSlides>0</HiddenSlides>
  <MMClips>4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33</vt:i4>
      </vt:variant>
    </vt:vector>
  </HeadingPairs>
  <TitlesOfParts>
    <vt:vector size="38" baseType="lpstr">
      <vt:lpstr>Arial</vt:lpstr>
      <vt:lpstr>Calibri</vt:lpstr>
      <vt:lpstr>Calibri Light</vt:lpstr>
      <vt:lpstr>Segoe UI</vt:lpstr>
      <vt:lpstr>Thème Office</vt:lpstr>
      <vt:lpstr>Projet Personnel  ServiceCoPro</vt:lpstr>
      <vt:lpstr>Sommaire</vt:lpstr>
      <vt:lpstr>I - Introduction</vt:lpstr>
      <vt:lpstr>II - Cadre du projet  Contexte </vt:lpstr>
      <vt:lpstr>II - Cadre du projet  Contexte</vt:lpstr>
      <vt:lpstr>II - Cadre du projet  Gestion</vt:lpstr>
      <vt:lpstr>II - Cadre du projet  Gestion</vt:lpstr>
      <vt:lpstr> III - Analyse   Analyse du besoin</vt:lpstr>
      <vt:lpstr>III - Analyse  Analyse fonctionnelle</vt:lpstr>
      <vt:lpstr>III - Analyse   Cas d’utilisation détaillé</vt:lpstr>
      <vt:lpstr>Cas : Gérer les utilisateurs (suite) </vt:lpstr>
      <vt:lpstr>III - Analyse Maquettage</vt:lpstr>
      <vt:lpstr>III - Analyse Maquettage</vt:lpstr>
      <vt:lpstr>III - Analyse Maquettage</vt:lpstr>
      <vt:lpstr>III - Analyse  Maquettage</vt:lpstr>
      <vt:lpstr>III - Analyse Conception  Diagramme d’activité  “s’enregistrer”  </vt:lpstr>
      <vt:lpstr>III - Analyse Conception  Diagramme de classe</vt:lpstr>
      <vt:lpstr>III - Analyse  Conception  Diagramme de sequence  “s’enregistrer”</vt:lpstr>
      <vt:lpstr>III - Analyse Conception  MCD (modèle conceptuel de données)</vt:lpstr>
      <vt:lpstr>III - Analyse Conception  Vue relationnelle de la BDD</vt:lpstr>
      <vt:lpstr>IV - Développement Codage </vt:lpstr>
      <vt:lpstr>IV - Développement  Codage </vt:lpstr>
      <vt:lpstr>IV - Développement  Codage   Architecture n-tiers de l’application</vt:lpstr>
      <vt:lpstr>IV - Développement  Codage  EJB</vt:lpstr>
      <vt:lpstr>IV - Développement  Essai d’une fonctionnalité  « S’enregistrer »</vt:lpstr>
      <vt:lpstr>IV - Développement Essai d’une fonctionnalité  «S’enregistrer» depuis ARC</vt:lpstr>
      <vt:lpstr>IV- Développement Essai de la fonctionnalité   « Get un utilisateur »</vt:lpstr>
      <vt:lpstr>IV - Développement  Test unitaire  Méthode getLesUtilisateursJson</vt:lpstr>
      <vt:lpstr>V - Conclusion   Discussion </vt:lpstr>
      <vt:lpstr>V - Conclusion   Discussion</vt:lpstr>
      <vt:lpstr>V - Conclusion  Discussion et Perspectives</vt:lpstr>
      <vt:lpstr>Remerciements</vt:lpstr>
      <vt:lpstr>Merci pour votre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 Personnel  ServiceCoPro</dc:title>
  <dc:creator>geo rob</dc:creator>
  <cp:lastModifiedBy>geo rob</cp:lastModifiedBy>
  <cp:revision>3</cp:revision>
  <dcterms:created xsi:type="dcterms:W3CDTF">2020-07-07T13:11:08Z</dcterms:created>
  <dcterms:modified xsi:type="dcterms:W3CDTF">2020-07-09T12:05:22Z</dcterms:modified>
</cp:coreProperties>
</file>